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sldIdLst>
    <p:sldId id="262" r:id="rId2"/>
    <p:sldId id="263" r:id="rId3"/>
  </p:sldIdLst>
  <p:sldSz cx="13439775" cy="7559675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C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0" autoAdjust="0"/>
    <p:restoredTop sz="96238" autoAdjust="0"/>
  </p:normalViewPr>
  <p:slideViewPr>
    <p:cSldViewPr showGuides="1">
      <p:cViewPr varScale="1">
        <p:scale>
          <a:sx n="75" d="100"/>
          <a:sy n="75" d="100"/>
        </p:scale>
        <p:origin x="86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69427F34-BDBE-48D8-A7F4-1EE85CF4440A}"/>
              </a:ext>
            </a:extLst>
          </p:cNvPr>
          <p:cNvGrpSpPr/>
          <p:nvPr userDrawn="1"/>
        </p:nvGrpSpPr>
        <p:grpSpPr>
          <a:xfrm>
            <a:off x="1300395" y="2789146"/>
            <a:ext cx="10838983" cy="1080000"/>
            <a:chOff x="1034510" y="2991837"/>
            <a:chExt cx="8622792" cy="1007999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E3800AC-DAF6-41B1-810E-4A51489649E0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7CF90A11-AE44-4385-824C-1819712F0D92}"/>
                </a:ext>
              </a:extLst>
            </p:cNvPr>
            <p:cNvCxnSpPr/>
            <p:nvPr userDrawn="1"/>
          </p:nvCxnSpPr>
          <p:spPr>
            <a:xfrm>
              <a:off x="1034510" y="3999836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29">
            <a:extLst>
              <a:ext uri="{FF2B5EF4-FFF2-40B4-BE49-F238E27FC236}">
                <a16:creationId xmlns:a16="http://schemas.microsoft.com/office/drawing/2014/main" id="{D7232AF9-EC33-4888-B5A0-D03E836B43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19886" y="2789146"/>
            <a:ext cx="10800000" cy="1080000"/>
          </a:xfrm>
          <a:prstGeom prst="rect">
            <a:avLst/>
          </a:prstGeom>
        </p:spPr>
        <p:txBody>
          <a:bodyPr lIns="0" tIns="72000" rIns="0" bIns="0" anchor="ctr" anchorCtr="0">
            <a:noAutofit/>
          </a:bodyPr>
          <a:lstStyle>
            <a:lvl1pPr>
              <a:defRPr lang="ja-JP" altLang="en-US" sz="4000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1102"/>
              </a:spcBef>
              <a:buFontTx/>
            </a:pPr>
            <a:r>
              <a:rPr kumimoji="1" lang="ja-JP" altLang="en-US" dirty="0"/>
              <a:t>表紙タイトル</a:t>
            </a:r>
          </a:p>
        </p:txBody>
      </p:sp>
      <p:sp>
        <p:nvSpPr>
          <p:cNvPr id="27" name="コンテンツ プレースホルダー 21">
            <a:extLst>
              <a:ext uri="{FF2B5EF4-FFF2-40B4-BE49-F238E27FC236}">
                <a16:creationId xmlns:a16="http://schemas.microsoft.com/office/drawing/2014/main" id="{730FB38C-75FA-4F17-A448-34BAAD2B475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319886" y="4148806"/>
            <a:ext cx="10800000" cy="4320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>
              <a:defRPr sz="240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</a:p>
        </p:txBody>
      </p:sp>
      <p:sp>
        <p:nvSpPr>
          <p:cNvPr id="31" name="コンテンツ プレースホルダー 21">
            <a:extLst>
              <a:ext uri="{FF2B5EF4-FFF2-40B4-BE49-F238E27FC236}">
                <a16:creationId xmlns:a16="http://schemas.microsoft.com/office/drawing/2014/main" id="{9693F458-7CAF-4411-88EF-755A4D8136D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487887" y="5436053"/>
            <a:ext cx="4464000" cy="2880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800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32" name="コンテンツ プレースホルダー 21">
            <a:extLst>
              <a:ext uri="{FF2B5EF4-FFF2-40B4-BE49-F238E27FC236}">
                <a16:creationId xmlns:a16="http://schemas.microsoft.com/office/drawing/2014/main" id="{1645C6DC-6217-43BE-8989-B6A0BD9C234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487887" y="5724053"/>
            <a:ext cx="4464000" cy="2880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800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所属　名前</a:t>
            </a: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4536DCCF-A398-40F8-8A38-F22BFD3AA4C5}"/>
              </a:ext>
            </a:extLst>
          </p:cNvPr>
          <p:cNvSpPr/>
          <p:nvPr userDrawn="1"/>
        </p:nvSpPr>
        <p:spPr>
          <a:xfrm>
            <a:off x="527887" y="467837"/>
            <a:ext cx="12384000" cy="6624000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49A63986-DB8F-402A-9920-E373793C385D}"/>
              </a:ext>
            </a:extLst>
          </p:cNvPr>
          <p:cNvGrpSpPr/>
          <p:nvPr userDrawn="1"/>
        </p:nvGrpSpPr>
        <p:grpSpPr>
          <a:xfrm>
            <a:off x="3780757" y="6281081"/>
            <a:ext cx="5875085" cy="700377"/>
            <a:chOff x="2456520" y="6387031"/>
            <a:chExt cx="5875085" cy="700377"/>
          </a:xfrm>
        </p:grpSpPr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996A3CB2-F985-421A-B357-CC32505DCFE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25425" t="26413" r="27381" b="26835"/>
            <a:stretch/>
          </p:blipFill>
          <p:spPr>
            <a:xfrm>
              <a:off x="4927824" y="6387031"/>
              <a:ext cx="991169" cy="700377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D4EB525B-1122-41D9-8888-E7455CEF9E7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6106890" y="6463627"/>
              <a:ext cx="614647" cy="526500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E049F816-4F2E-4E06-8322-A5733DC33F3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2456520" y="6498254"/>
              <a:ext cx="946944" cy="536322"/>
            </a:xfrm>
            <a:prstGeom prst="rect">
              <a:avLst/>
            </a:prstGeom>
          </p:spPr>
        </p:pic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5D2C4BB5-5239-4E68-9E0D-1DBC1B4C6A4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3635177" y="6432722"/>
              <a:ext cx="1292647" cy="641986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C8F10A03-DBCC-426D-9BC2-305F5666C97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7044047" y="6463627"/>
              <a:ext cx="1287558" cy="4949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22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022BE2B-C94E-4EA1-8D5F-B6FF40A5C82B}"/>
              </a:ext>
            </a:extLst>
          </p:cNvPr>
          <p:cNvGrpSpPr/>
          <p:nvPr userDrawn="1"/>
        </p:nvGrpSpPr>
        <p:grpSpPr>
          <a:xfrm>
            <a:off x="1300395" y="2915837"/>
            <a:ext cx="10838983" cy="1728000"/>
            <a:chOff x="1034510" y="2991837"/>
            <a:chExt cx="8622792" cy="1728000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4FC838C0-7A1B-42C5-8BB1-69879692B23E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97EB7B27-A3AA-4865-967F-947004C8CF38}"/>
                </a:ext>
              </a:extLst>
            </p:cNvPr>
            <p:cNvCxnSpPr/>
            <p:nvPr userDrawn="1"/>
          </p:nvCxnSpPr>
          <p:spPr>
            <a:xfrm>
              <a:off x="1034510" y="4719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タイトル 29">
            <a:extLst>
              <a:ext uri="{FF2B5EF4-FFF2-40B4-BE49-F238E27FC236}">
                <a16:creationId xmlns:a16="http://schemas.microsoft.com/office/drawing/2014/main" id="{99661971-5207-448A-8A45-D3935E63EB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19886" y="2915837"/>
            <a:ext cx="10800000" cy="1728000"/>
          </a:xfrm>
          <a:prstGeom prst="rect">
            <a:avLst/>
          </a:prstGeom>
        </p:spPr>
        <p:txBody>
          <a:bodyPr lIns="0" tIns="72000" rIns="0" bIns="0" anchor="ctr" anchorCtr="0">
            <a:noAutofit/>
          </a:bodyPr>
          <a:lstStyle>
            <a:lvl1pPr>
              <a:defRPr lang="ja-JP" altLang="en-US" sz="4000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1102"/>
              </a:spcBef>
              <a:buFontTx/>
            </a:pPr>
            <a:r>
              <a:rPr kumimoji="1" lang="ja-JP" altLang="en-US" dirty="0"/>
              <a:t>中扉タイトル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65B5CD1-16BF-4814-9E5A-19B044B6FB5E}"/>
              </a:ext>
            </a:extLst>
          </p:cNvPr>
          <p:cNvSpPr txBox="1"/>
          <p:nvPr userDrawn="1"/>
        </p:nvSpPr>
        <p:spPr>
          <a:xfrm>
            <a:off x="12806239" y="7055675"/>
            <a:ext cx="468000" cy="360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4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6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D40E7A0F-0FAD-4EA7-8B8F-4E7F42532407}"/>
              </a:ext>
            </a:extLst>
          </p:cNvPr>
          <p:cNvSpPr/>
          <p:nvPr userDrawn="1"/>
        </p:nvSpPr>
        <p:spPr>
          <a:xfrm>
            <a:off x="527887" y="467837"/>
            <a:ext cx="12384000" cy="6624000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05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5C674551-D2BF-418C-9014-83AA395812F3}"/>
              </a:ext>
            </a:extLst>
          </p:cNvPr>
          <p:cNvGrpSpPr/>
          <p:nvPr userDrawn="1"/>
        </p:nvGrpSpPr>
        <p:grpSpPr>
          <a:xfrm>
            <a:off x="111919" y="216797"/>
            <a:ext cx="12607344" cy="795336"/>
            <a:chOff x="111919" y="216797"/>
            <a:chExt cx="12607344" cy="795336"/>
          </a:xfrm>
        </p:grpSpPr>
        <p:sp>
          <p:nvSpPr>
            <p:cNvPr id="25" name="フリーフォーム: 図形 24">
              <a:extLst>
                <a:ext uri="{FF2B5EF4-FFF2-40B4-BE49-F238E27FC236}">
                  <a16:creationId xmlns:a16="http://schemas.microsoft.com/office/drawing/2014/main" id="{BEF8B681-125E-4303-8EEC-546B66BB91F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688" y="284266"/>
              <a:ext cx="12485150" cy="648000"/>
            </a:xfrm>
            <a:custGeom>
              <a:avLst/>
              <a:gdLst>
                <a:gd name="connsiteX0" fmla="*/ 66003 w 12485150"/>
                <a:gd name="connsiteY0" fmla="*/ 0 h 648000"/>
                <a:gd name="connsiteX1" fmla="*/ 7688855 w 12485150"/>
                <a:gd name="connsiteY1" fmla="*/ 0 h 648000"/>
                <a:gd name="connsiteX2" fmla="*/ 9059291 w 12485150"/>
                <a:gd name="connsiteY2" fmla="*/ 0 h 648000"/>
                <a:gd name="connsiteX3" fmla="*/ 9317322 w 12485150"/>
                <a:gd name="connsiteY3" fmla="*/ 0 h 648000"/>
                <a:gd name="connsiteX4" fmla="*/ 11829223 w 12485150"/>
                <a:gd name="connsiteY4" fmla="*/ 0 h 648000"/>
                <a:gd name="connsiteX5" fmla="*/ 12485150 w 12485150"/>
                <a:gd name="connsiteY5" fmla="*/ 648000 h 648000"/>
                <a:gd name="connsiteX6" fmla="*/ 9960844 w 12485150"/>
                <a:gd name="connsiteY6" fmla="*/ 648000 h 648000"/>
                <a:gd name="connsiteX7" fmla="*/ 9563187 w 12485150"/>
                <a:gd name="connsiteY7" fmla="*/ 648000 h 648000"/>
                <a:gd name="connsiteX8" fmla="*/ 9059291 w 12485150"/>
                <a:gd name="connsiteY8" fmla="*/ 648000 h 648000"/>
                <a:gd name="connsiteX9" fmla="*/ 8939871 w 12485150"/>
                <a:gd name="connsiteY9" fmla="*/ 648000 h 648000"/>
                <a:gd name="connsiteX10" fmla="*/ 852530 w 12485150"/>
                <a:gd name="connsiteY10" fmla="*/ 648000 h 648000"/>
                <a:gd name="connsiteX11" fmla="*/ 264009 w 12485150"/>
                <a:gd name="connsiteY11" fmla="*/ 648000 h 648000"/>
                <a:gd name="connsiteX12" fmla="*/ 209007 w 12485150"/>
                <a:gd name="connsiteY12" fmla="*/ 648000 h 648000"/>
                <a:gd name="connsiteX13" fmla="*/ 0 w 12485150"/>
                <a:gd name="connsiteY13" fmla="*/ 450305 h 648000"/>
                <a:gd name="connsiteX14" fmla="*/ 0 w 12485150"/>
                <a:gd name="connsiteY14" fmla="*/ 49424 h 648000"/>
                <a:gd name="connsiteX15" fmla="*/ 16501 w 12485150"/>
                <a:gd name="connsiteY15" fmla="*/ 16475 h 648000"/>
                <a:gd name="connsiteX16" fmla="*/ 66003 w 12485150"/>
                <a:gd name="connsiteY16" fmla="*/ 0 h 64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2485150" h="648000">
                  <a:moveTo>
                    <a:pt x="66003" y="0"/>
                  </a:moveTo>
                  <a:cubicBezTo>
                    <a:pt x="66003" y="0"/>
                    <a:pt x="66003" y="0"/>
                    <a:pt x="7688855" y="0"/>
                  </a:cubicBezTo>
                  <a:lnTo>
                    <a:pt x="9059291" y="0"/>
                  </a:lnTo>
                  <a:lnTo>
                    <a:pt x="9317322" y="0"/>
                  </a:lnTo>
                  <a:lnTo>
                    <a:pt x="11829223" y="0"/>
                  </a:lnTo>
                  <a:lnTo>
                    <a:pt x="12485150" y="648000"/>
                  </a:lnTo>
                  <a:lnTo>
                    <a:pt x="9960844" y="648000"/>
                  </a:lnTo>
                  <a:cubicBezTo>
                    <a:pt x="9960844" y="648000"/>
                    <a:pt x="10004931" y="648000"/>
                    <a:pt x="9563187" y="648000"/>
                  </a:cubicBezTo>
                  <a:lnTo>
                    <a:pt x="9059291" y="648000"/>
                  </a:lnTo>
                  <a:lnTo>
                    <a:pt x="8939871" y="648000"/>
                  </a:lnTo>
                  <a:cubicBezTo>
                    <a:pt x="7840521" y="648000"/>
                    <a:pt x="5563443" y="648000"/>
                    <a:pt x="852530" y="648000"/>
                  </a:cubicBezTo>
                  <a:cubicBezTo>
                    <a:pt x="852530" y="648000"/>
                    <a:pt x="852530" y="648000"/>
                    <a:pt x="264009" y="648000"/>
                  </a:cubicBezTo>
                  <a:cubicBezTo>
                    <a:pt x="264009" y="648000"/>
                    <a:pt x="264009" y="648000"/>
                    <a:pt x="209007" y="648000"/>
                  </a:cubicBezTo>
                  <a:cubicBezTo>
                    <a:pt x="209007" y="648000"/>
                    <a:pt x="209007" y="648000"/>
                    <a:pt x="0" y="450305"/>
                  </a:cubicBezTo>
                  <a:cubicBezTo>
                    <a:pt x="0" y="450305"/>
                    <a:pt x="0" y="450305"/>
                    <a:pt x="0" y="49424"/>
                  </a:cubicBezTo>
                  <a:cubicBezTo>
                    <a:pt x="0" y="49424"/>
                    <a:pt x="0" y="49424"/>
                    <a:pt x="16501" y="16475"/>
                  </a:cubicBezTo>
                  <a:cubicBezTo>
                    <a:pt x="27501" y="10983"/>
                    <a:pt x="44002" y="0"/>
                    <a:pt x="6600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FD3ECC09-709D-4E9C-8883-36BEA94C910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932562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2829B39F-BC67-475A-B27A-B0390C3E8B2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665A837A-D774-4985-B30F-35B13836C960}"/>
              </a:ext>
            </a:extLst>
          </p:cNvPr>
          <p:cNvSpPr/>
          <p:nvPr userDrawn="1"/>
        </p:nvSpPr>
        <p:spPr>
          <a:xfrm>
            <a:off x="1318299" y="1786421"/>
            <a:ext cx="0" cy="5040000"/>
          </a:xfrm>
          <a:custGeom>
            <a:avLst/>
            <a:gdLst>
              <a:gd name="connsiteX0" fmla="*/ 0 w 0"/>
              <a:gd name="connsiteY0" fmla="*/ 0 h 5768502"/>
              <a:gd name="connsiteX1" fmla="*/ 0 w 0"/>
              <a:gd name="connsiteY1" fmla="*/ 5768502 h 5768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768502">
                <a:moveTo>
                  <a:pt x="0" y="0"/>
                </a:moveTo>
                <a:lnTo>
                  <a:pt x="0" y="5768502"/>
                </a:lnTo>
              </a:path>
            </a:pathLst>
          </a:custGeom>
          <a:noFill/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B04FFEFF-3996-4124-93D0-A0B919888837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1318300" y="1786421"/>
            <a:ext cx="10800000" cy="5040000"/>
          </a:xfrm>
          <a:prstGeom prst="rect">
            <a:avLst/>
          </a:prstGeom>
        </p:spPr>
        <p:txBody>
          <a:bodyPr lIns="360000" tIns="0" rIns="0" bIns="0"/>
          <a:lstStyle>
            <a:lvl1pPr marL="742950" indent="-74295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Font typeface="+mj-lt"/>
              <a:buAutoNum type="arabicPeriod"/>
              <a:defRPr sz="40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章タイトル</a:t>
            </a:r>
          </a:p>
          <a:p>
            <a:pPr lvl="0"/>
            <a:r>
              <a:rPr kumimoji="1" lang="ja-JP" altLang="en-US" dirty="0"/>
              <a:t>章タイトル</a:t>
            </a:r>
          </a:p>
          <a:p>
            <a:pPr lvl="0"/>
            <a:r>
              <a:rPr kumimoji="1" lang="ja-JP" altLang="en-US" dirty="0"/>
              <a:t>章タイトル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DFA1F2F-14B9-4F01-A5B6-2EF2AFAA50B7}"/>
              </a:ext>
            </a:extLst>
          </p:cNvPr>
          <p:cNvSpPr txBox="1"/>
          <p:nvPr userDrawn="1"/>
        </p:nvSpPr>
        <p:spPr>
          <a:xfrm>
            <a:off x="12806239" y="7055675"/>
            <a:ext cx="468000" cy="360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4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6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066210EB-D44E-4903-B9C4-9EC74DA6CEB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66688" y="284266"/>
            <a:ext cx="11736000" cy="648000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32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</p:spTree>
    <p:extLst>
      <p:ext uri="{BB962C8B-B14F-4D97-AF65-F5344CB8AC3E}">
        <p14:creationId xmlns:p14="http://schemas.microsoft.com/office/powerpoint/2010/main" val="391555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21B3D6F4-8AFC-4658-8C33-216341416F5D}"/>
              </a:ext>
            </a:extLst>
          </p:cNvPr>
          <p:cNvGrpSpPr/>
          <p:nvPr userDrawn="1"/>
        </p:nvGrpSpPr>
        <p:grpSpPr>
          <a:xfrm>
            <a:off x="111919" y="216797"/>
            <a:ext cx="12607344" cy="795336"/>
            <a:chOff x="111919" y="216797"/>
            <a:chExt cx="12607344" cy="795336"/>
          </a:xfrm>
        </p:grpSpPr>
        <p:sp>
          <p:nvSpPr>
            <p:cNvPr id="19" name="フリーフォーム: 図形 18">
              <a:extLst>
                <a:ext uri="{FF2B5EF4-FFF2-40B4-BE49-F238E27FC236}">
                  <a16:creationId xmlns:a16="http://schemas.microsoft.com/office/drawing/2014/main" id="{52450B31-5185-44CE-BB6D-826C1058507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688" y="284266"/>
              <a:ext cx="12485150" cy="648000"/>
            </a:xfrm>
            <a:custGeom>
              <a:avLst/>
              <a:gdLst>
                <a:gd name="connsiteX0" fmla="*/ 66003 w 12485150"/>
                <a:gd name="connsiteY0" fmla="*/ 0 h 648000"/>
                <a:gd name="connsiteX1" fmla="*/ 7688855 w 12485150"/>
                <a:gd name="connsiteY1" fmla="*/ 0 h 648000"/>
                <a:gd name="connsiteX2" fmla="*/ 9059291 w 12485150"/>
                <a:gd name="connsiteY2" fmla="*/ 0 h 648000"/>
                <a:gd name="connsiteX3" fmla="*/ 9317322 w 12485150"/>
                <a:gd name="connsiteY3" fmla="*/ 0 h 648000"/>
                <a:gd name="connsiteX4" fmla="*/ 11829223 w 12485150"/>
                <a:gd name="connsiteY4" fmla="*/ 0 h 648000"/>
                <a:gd name="connsiteX5" fmla="*/ 12485150 w 12485150"/>
                <a:gd name="connsiteY5" fmla="*/ 648000 h 648000"/>
                <a:gd name="connsiteX6" fmla="*/ 9960844 w 12485150"/>
                <a:gd name="connsiteY6" fmla="*/ 648000 h 648000"/>
                <a:gd name="connsiteX7" fmla="*/ 9563187 w 12485150"/>
                <a:gd name="connsiteY7" fmla="*/ 648000 h 648000"/>
                <a:gd name="connsiteX8" fmla="*/ 9059291 w 12485150"/>
                <a:gd name="connsiteY8" fmla="*/ 648000 h 648000"/>
                <a:gd name="connsiteX9" fmla="*/ 8939871 w 12485150"/>
                <a:gd name="connsiteY9" fmla="*/ 648000 h 648000"/>
                <a:gd name="connsiteX10" fmla="*/ 852530 w 12485150"/>
                <a:gd name="connsiteY10" fmla="*/ 648000 h 648000"/>
                <a:gd name="connsiteX11" fmla="*/ 264009 w 12485150"/>
                <a:gd name="connsiteY11" fmla="*/ 648000 h 648000"/>
                <a:gd name="connsiteX12" fmla="*/ 209007 w 12485150"/>
                <a:gd name="connsiteY12" fmla="*/ 648000 h 648000"/>
                <a:gd name="connsiteX13" fmla="*/ 0 w 12485150"/>
                <a:gd name="connsiteY13" fmla="*/ 450305 h 648000"/>
                <a:gd name="connsiteX14" fmla="*/ 0 w 12485150"/>
                <a:gd name="connsiteY14" fmla="*/ 49424 h 648000"/>
                <a:gd name="connsiteX15" fmla="*/ 16501 w 12485150"/>
                <a:gd name="connsiteY15" fmla="*/ 16475 h 648000"/>
                <a:gd name="connsiteX16" fmla="*/ 66003 w 12485150"/>
                <a:gd name="connsiteY16" fmla="*/ 0 h 64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2485150" h="648000">
                  <a:moveTo>
                    <a:pt x="66003" y="0"/>
                  </a:moveTo>
                  <a:cubicBezTo>
                    <a:pt x="66003" y="0"/>
                    <a:pt x="66003" y="0"/>
                    <a:pt x="7688855" y="0"/>
                  </a:cubicBezTo>
                  <a:lnTo>
                    <a:pt x="9059291" y="0"/>
                  </a:lnTo>
                  <a:lnTo>
                    <a:pt x="9317322" y="0"/>
                  </a:lnTo>
                  <a:lnTo>
                    <a:pt x="11829223" y="0"/>
                  </a:lnTo>
                  <a:lnTo>
                    <a:pt x="12485150" y="648000"/>
                  </a:lnTo>
                  <a:lnTo>
                    <a:pt x="9960844" y="648000"/>
                  </a:lnTo>
                  <a:cubicBezTo>
                    <a:pt x="9960844" y="648000"/>
                    <a:pt x="10004931" y="648000"/>
                    <a:pt x="9563187" y="648000"/>
                  </a:cubicBezTo>
                  <a:lnTo>
                    <a:pt x="9059291" y="648000"/>
                  </a:lnTo>
                  <a:lnTo>
                    <a:pt x="8939871" y="648000"/>
                  </a:lnTo>
                  <a:cubicBezTo>
                    <a:pt x="7840521" y="648000"/>
                    <a:pt x="5563443" y="648000"/>
                    <a:pt x="852530" y="648000"/>
                  </a:cubicBezTo>
                  <a:cubicBezTo>
                    <a:pt x="852530" y="648000"/>
                    <a:pt x="852530" y="648000"/>
                    <a:pt x="264009" y="648000"/>
                  </a:cubicBezTo>
                  <a:cubicBezTo>
                    <a:pt x="264009" y="648000"/>
                    <a:pt x="264009" y="648000"/>
                    <a:pt x="209007" y="648000"/>
                  </a:cubicBezTo>
                  <a:cubicBezTo>
                    <a:pt x="209007" y="648000"/>
                    <a:pt x="209007" y="648000"/>
                    <a:pt x="0" y="450305"/>
                  </a:cubicBezTo>
                  <a:cubicBezTo>
                    <a:pt x="0" y="450305"/>
                    <a:pt x="0" y="450305"/>
                    <a:pt x="0" y="49424"/>
                  </a:cubicBezTo>
                  <a:cubicBezTo>
                    <a:pt x="0" y="49424"/>
                    <a:pt x="0" y="49424"/>
                    <a:pt x="16501" y="16475"/>
                  </a:cubicBezTo>
                  <a:cubicBezTo>
                    <a:pt x="27501" y="10983"/>
                    <a:pt x="44002" y="0"/>
                    <a:pt x="6600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D106F88F-52FB-4ABB-8560-D1E4BA23C73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932562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52CBE06C-0E6D-49CF-A498-710FDB16F1E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66688" y="284266"/>
            <a:ext cx="11736000" cy="648000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32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12806239" y="7055675"/>
            <a:ext cx="468000" cy="360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4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6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" name="コンテンツ プレースホルダー 3">
            <a:extLst>
              <a:ext uri="{FF2B5EF4-FFF2-40B4-BE49-F238E27FC236}">
                <a16:creationId xmlns:a16="http://schemas.microsoft.com/office/drawing/2014/main" id="{C1791075-645A-44CE-9A5F-5011B74CA08A}"/>
              </a:ext>
            </a:extLst>
          </p:cNvPr>
          <p:cNvSpPr>
            <a:spLocks noGrp="1"/>
          </p:cNvSpPr>
          <p:nvPr userDrawn="1">
            <p:ph sz="quarter" idx="13" hasCustomPrompt="1"/>
          </p:nvPr>
        </p:nvSpPr>
        <p:spPr>
          <a:xfrm>
            <a:off x="166688" y="1187549"/>
            <a:ext cx="13104000" cy="1445419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>
            <a:spAutoFit/>
          </a:bodyPr>
          <a:lstStyle>
            <a:lvl1pPr marL="273050" indent="-2730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n"/>
              <a:defRPr sz="2000"/>
            </a:lvl1pPr>
            <a:lvl2pPr marL="447675" indent="-174625" algn="l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/>
            </a:lvl2pPr>
            <a:lvl3pPr marL="690563" indent="-233363" algn="l">
              <a:lnSpc>
                <a:spcPct val="100000"/>
              </a:lnSpc>
              <a:spcBef>
                <a:spcPts val="200"/>
              </a:spcBef>
              <a:buFont typeface="Wingdings" panose="05000000000000000000" pitchFamily="2" charset="2"/>
              <a:buChar char="ü"/>
              <a:defRPr sz="1600"/>
            </a:lvl3pPr>
            <a:lvl4pPr marL="904875" indent="-215900" algn="l">
              <a:lnSpc>
                <a:spcPct val="100000"/>
              </a:lnSpc>
              <a:spcBef>
                <a:spcPts val="200"/>
              </a:spcBef>
              <a:buFont typeface="Meiryo UI" panose="020B0604030504040204" pitchFamily="50" charset="-128"/>
              <a:buChar char="※"/>
              <a:defRPr sz="1200"/>
            </a:lvl4pPr>
            <a:lvl5pPr algn="l">
              <a:defRPr sz="2000"/>
            </a:lvl5pPr>
          </a:lstStyle>
          <a:p>
            <a:pPr lvl="0"/>
            <a:r>
              <a:rPr kumimoji="1" lang="ja-JP" altLang="en-US" dirty="0"/>
              <a:t>リード文（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キーで行頭文字を第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レベルまで選択できます）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0166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階層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4470D5C7-E821-4C38-96BF-5CB9DCA18807}"/>
              </a:ext>
            </a:extLst>
          </p:cNvPr>
          <p:cNvGrpSpPr/>
          <p:nvPr userDrawn="1"/>
        </p:nvGrpSpPr>
        <p:grpSpPr>
          <a:xfrm>
            <a:off x="111919" y="216797"/>
            <a:ext cx="12607344" cy="795336"/>
            <a:chOff x="111919" y="216797"/>
            <a:chExt cx="12607344" cy="795336"/>
          </a:xfrm>
        </p:grpSpPr>
        <p:sp>
          <p:nvSpPr>
            <p:cNvPr id="21" name="フリーフォーム: 図形 20">
              <a:extLst>
                <a:ext uri="{FF2B5EF4-FFF2-40B4-BE49-F238E27FC236}">
                  <a16:creationId xmlns:a16="http://schemas.microsoft.com/office/drawing/2014/main" id="{0FFBD88E-9BFF-4867-B21A-6A2091261C1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688" y="284266"/>
              <a:ext cx="12485150" cy="648000"/>
            </a:xfrm>
            <a:custGeom>
              <a:avLst/>
              <a:gdLst>
                <a:gd name="connsiteX0" fmla="*/ 66003 w 12485150"/>
                <a:gd name="connsiteY0" fmla="*/ 0 h 648000"/>
                <a:gd name="connsiteX1" fmla="*/ 7688855 w 12485150"/>
                <a:gd name="connsiteY1" fmla="*/ 0 h 648000"/>
                <a:gd name="connsiteX2" fmla="*/ 9059291 w 12485150"/>
                <a:gd name="connsiteY2" fmla="*/ 0 h 648000"/>
                <a:gd name="connsiteX3" fmla="*/ 9317322 w 12485150"/>
                <a:gd name="connsiteY3" fmla="*/ 0 h 648000"/>
                <a:gd name="connsiteX4" fmla="*/ 11829223 w 12485150"/>
                <a:gd name="connsiteY4" fmla="*/ 0 h 648000"/>
                <a:gd name="connsiteX5" fmla="*/ 12485150 w 12485150"/>
                <a:gd name="connsiteY5" fmla="*/ 648000 h 648000"/>
                <a:gd name="connsiteX6" fmla="*/ 9960844 w 12485150"/>
                <a:gd name="connsiteY6" fmla="*/ 648000 h 648000"/>
                <a:gd name="connsiteX7" fmla="*/ 9563187 w 12485150"/>
                <a:gd name="connsiteY7" fmla="*/ 648000 h 648000"/>
                <a:gd name="connsiteX8" fmla="*/ 9059291 w 12485150"/>
                <a:gd name="connsiteY8" fmla="*/ 648000 h 648000"/>
                <a:gd name="connsiteX9" fmla="*/ 8939871 w 12485150"/>
                <a:gd name="connsiteY9" fmla="*/ 648000 h 648000"/>
                <a:gd name="connsiteX10" fmla="*/ 852530 w 12485150"/>
                <a:gd name="connsiteY10" fmla="*/ 648000 h 648000"/>
                <a:gd name="connsiteX11" fmla="*/ 264009 w 12485150"/>
                <a:gd name="connsiteY11" fmla="*/ 648000 h 648000"/>
                <a:gd name="connsiteX12" fmla="*/ 209007 w 12485150"/>
                <a:gd name="connsiteY12" fmla="*/ 648000 h 648000"/>
                <a:gd name="connsiteX13" fmla="*/ 0 w 12485150"/>
                <a:gd name="connsiteY13" fmla="*/ 450305 h 648000"/>
                <a:gd name="connsiteX14" fmla="*/ 0 w 12485150"/>
                <a:gd name="connsiteY14" fmla="*/ 49424 h 648000"/>
                <a:gd name="connsiteX15" fmla="*/ 16501 w 12485150"/>
                <a:gd name="connsiteY15" fmla="*/ 16475 h 648000"/>
                <a:gd name="connsiteX16" fmla="*/ 66003 w 12485150"/>
                <a:gd name="connsiteY16" fmla="*/ 0 h 64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2485150" h="648000">
                  <a:moveTo>
                    <a:pt x="66003" y="0"/>
                  </a:moveTo>
                  <a:cubicBezTo>
                    <a:pt x="66003" y="0"/>
                    <a:pt x="66003" y="0"/>
                    <a:pt x="7688855" y="0"/>
                  </a:cubicBezTo>
                  <a:lnTo>
                    <a:pt x="9059291" y="0"/>
                  </a:lnTo>
                  <a:lnTo>
                    <a:pt x="9317322" y="0"/>
                  </a:lnTo>
                  <a:lnTo>
                    <a:pt x="11829223" y="0"/>
                  </a:lnTo>
                  <a:lnTo>
                    <a:pt x="12485150" y="648000"/>
                  </a:lnTo>
                  <a:lnTo>
                    <a:pt x="9960844" y="648000"/>
                  </a:lnTo>
                  <a:cubicBezTo>
                    <a:pt x="9960844" y="648000"/>
                    <a:pt x="10004931" y="648000"/>
                    <a:pt x="9563187" y="648000"/>
                  </a:cubicBezTo>
                  <a:lnTo>
                    <a:pt x="9059291" y="648000"/>
                  </a:lnTo>
                  <a:lnTo>
                    <a:pt x="8939871" y="648000"/>
                  </a:lnTo>
                  <a:cubicBezTo>
                    <a:pt x="7840521" y="648000"/>
                    <a:pt x="5563443" y="648000"/>
                    <a:pt x="852530" y="648000"/>
                  </a:cubicBezTo>
                  <a:cubicBezTo>
                    <a:pt x="852530" y="648000"/>
                    <a:pt x="852530" y="648000"/>
                    <a:pt x="264009" y="648000"/>
                  </a:cubicBezTo>
                  <a:cubicBezTo>
                    <a:pt x="264009" y="648000"/>
                    <a:pt x="264009" y="648000"/>
                    <a:pt x="209007" y="648000"/>
                  </a:cubicBezTo>
                  <a:cubicBezTo>
                    <a:pt x="209007" y="648000"/>
                    <a:pt x="209007" y="648000"/>
                    <a:pt x="0" y="450305"/>
                  </a:cubicBezTo>
                  <a:cubicBezTo>
                    <a:pt x="0" y="450305"/>
                    <a:pt x="0" y="450305"/>
                    <a:pt x="0" y="49424"/>
                  </a:cubicBezTo>
                  <a:cubicBezTo>
                    <a:pt x="0" y="49424"/>
                    <a:pt x="0" y="49424"/>
                    <a:pt x="16501" y="16475"/>
                  </a:cubicBezTo>
                  <a:cubicBezTo>
                    <a:pt x="27501" y="10983"/>
                    <a:pt x="44002" y="0"/>
                    <a:pt x="66003" y="0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dirty="0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42D2C410-DD8D-4EF8-B587-F5AFEE450F4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932562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B092C755-BE2E-458B-A8C6-3B9630EB5B7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フリーフォーム: 図形 29">
              <a:extLst>
                <a:ext uri="{FF2B5EF4-FFF2-40B4-BE49-F238E27FC236}">
                  <a16:creationId xmlns:a16="http://schemas.microsoft.com/office/drawing/2014/main" id="{3120AB9B-FC32-4040-8A1D-6BDF65C407B9}"/>
                </a:ext>
              </a:extLst>
            </p:cNvPr>
            <p:cNvSpPr/>
            <p:nvPr userDrawn="1"/>
          </p:nvSpPr>
          <p:spPr>
            <a:xfrm>
              <a:off x="166688" y="536266"/>
              <a:ext cx="12485150" cy="396000"/>
            </a:xfrm>
            <a:custGeom>
              <a:avLst/>
              <a:gdLst>
                <a:gd name="connsiteX0" fmla="*/ 0 w 12485150"/>
                <a:gd name="connsiteY0" fmla="*/ 0 h 396000"/>
                <a:gd name="connsiteX1" fmla="*/ 12084306 w 12485150"/>
                <a:gd name="connsiteY1" fmla="*/ 0 h 396000"/>
                <a:gd name="connsiteX2" fmla="*/ 12485150 w 12485150"/>
                <a:gd name="connsiteY2" fmla="*/ 396000 h 396000"/>
                <a:gd name="connsiteX3" fmla="*/ 9960844 w 12485150"/>
                <a:gd name="connsiteY3" fmla="*/ 396000 h 396000"/>
                <a:gd name="connsiteX4" fmla="*/ 9927670 w 12485150"/>
                <a:gd name="connsiteY4" fmla="*/ 396000 h 396000"/>
                <a:gd name="connsiteX5" fmla="*/ 9811682 w 12485150"/>
                <a:gd name="connsiteY5" fmla="*/ 396000 h 396000"/>
                <a:gd name="connsiteX6" fmla="*/ 9563187 w 12485150"/>
                <a:gd name="connsiteY6" fmla="*/ 396000 h 396000"/>
                <a:gd name="connsiteX7" fmla="*/ 9059291 w 12485150"/>
                <a:gd name="connsiteY7" fmla="*/ 396000 h 396000"/>
                <a:gd name="connsiteX8" fmla="*/ 8939871 w 12485150"/>
                <a:gd name="connsiteY8" fmla="*/ 396000 h 396000"/>
                <a:gd name="connsiteX9" fmla="*/ 7874908 w 12485150"/>
                <a:gd name="connsiteY9" fmla="*/ 396000 h 396000"/>
                <a:gd name="connsiteX10" fmla="*/ 7140009 w 12485150"/>
                <a:gd name="connsiteY10" fmla="*/ 396000 h 396000"/>
                <a:gd name="connsiteX11" fmla="*/ 6250537 w 12485150"/>
                <a:gd name="connsiteY11" fmla="*/ 396000 h 396000"/>
                <a:gd name="connsiteX12" fmla="*/ 5191773 w 12485150"/>
                <a:gd name="connsiteY12" fmla="*/ 396000 h 396000"/>
                <a:gd name="connsiteX13" fmla="*/ 3948998 w 12485150"/>
                <a:gd name="connsiteY13" fmla="*/ 396000 h 396000"/>
                <a:gd name="connsiteX14" fmla="*/ 2507490 w 12485150"/>
                <a:gd name="connsiteY14" fmla="*/ 396000 h 396000"/>
                <a:gd name="connsiteX15" fmla="*/ 852530 w 12485150"/>
                <a:gd name="connsiteY15" fmla="*/ 396000 h 396000"/>
                <a:gd name="connsiteX16" fmla="*/ 778965 w 12485150"/>
                <a:gd name="connsiteY16" fmla="*/ 396000 h 396000"/>
                <a:gd name="connsiteX17" fmla="*/ 604248 w 12485150"/>
                <a:gd name="connsiteY17" fmla="*/ 396000 h 396000"/>
                <a:gd name="connsiteX18" fmla="*/ 264009 w 12485150"/>
                <a:gd name="connsiteY18" fmla="*/ 396000 h 396000"/>
                <a:gd name="connsiteX19" fmla="*/ 209007 w 12485150"/>
                <a:gd name="connsiteY19" fmla="*/ 396000 h 396000"/>
                <a:gd name="connsiteX20" fmla="*/ 0 w 12485150"/>
                <a:gd name="connsiteY20" fmla="*/ 198305 h 396000"/>
                <a:gd name="connsiteX21" fmla="*/ 0 w 12485150"/>
                <a:gd name="connsiteY21" fmla="*/ 29184 h 3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2485150" h="396000">
                  <a:moveTo>
                    <a:pt x="0" y="0"/>
                  </a:moveTo>
                  <a:lnTo>
                    <a:pt x="12084306" y="0"/>
                  </a:lnTo>
                  <a:lnTo>
                    <a:pt x="12485150" y="396000"/>
                  </a:lnTo>
                  <a:lnTo>
                    <a:pt x="9960844" y="396000"/>
                  </a:lnTo>
                  <a:lnTo>
                    <a:pt x="9927670" y="396000"/>
                  </a:lnTo>
                  <a:lnTo>
                    <a:pt x="9811682" y="396000"/>
                  </a:lnTo>
                  <a:lnTo>
                    <a:pt x="9563187" y="396000"/>
                  </a:lnTo>
                  <a:lnTo>
                    <a:pt x="9059291" y="396000"/>
                  </a:lnTo>
                  <a:lnTo>
                    <a:pt x="8939871" y="396000"/>
                  </a:lnTo>
                  <a:lnTo>
                    <a:pt x="7874908" y="396000"/>
                  </a:lnTo>
                  <a:lnTo>
                    <a:pt x="7140009" y="396000"/>
                  </a:lnTo>
                  <a:lnTo>
                    <a:pt x="6250537" y="396000"/>
                  </a:lnTo>
                  <a:lnTo>
                    <a:pt x="5191773" y="396000"/>
                  </a:lnTo>
                  <a:lnTo>
                    <a:pt x="3948998" y="396000"/>
                  </a:lnTo>
                  <a:lnTo>
                    <a:pt x="2507490" y="396000"/>
                  </a:lnTo>
                  <a:lnTo>
                    <a:pt x="852530" y="396000"/>
                  </a:lnTo>
                  <a:lnTo>
                    <a:pt x="778965" y="396000"/>
                  </a:lnTo>
                  <a:lnTo>
                    <a:pt x="604248" y="396000"/>
                  </a:lnTo>
                  <a:lnTo>
                    <a:pt x="264009" y="396000"/>
                  </a:lnTo>
                  <a:lnTo>
                    <a:pt x="209007" y="396000"/>
                  </a:lnTo>
                  <a:cubicBezTo>
                    <a:pt x="209007" y="396000"/>
                    <a:pt x="209007" y="396000"/>
                    <a:pt x="0" y="198305"/>
                  </a:cubicBezTo>
                  <a:cubicBezTo>
                    <a:pt x="0" y="198305"/>
                    <a:pt x="0" y="198305"/>
                    <a:pt x="0" y="2918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12806239" y="7055675"/>
            <a:ext cx="468000" cy="360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4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6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53" name="コンテンツ プレースホルダー 3">
            <a:extLst>
              <a:ext uri="{FF2B5EF4-FFF2-40B4-BE49-F238E27FC236}">
                <a16:creationId xmlns:a16="http://schemas.microsoft.com/office/drawing/2014/main" id="{7038EB8A-9FB3-4B3E-A554-367E9CB41E9D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166688" y="34925"/>
            <a:ext cx="11736000" cy="252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40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階層（例：表紙タイトル）</a:t>
            </a: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ED4B86B0-3BB3-4009-9A6E-83BD5406824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66688" y="536266"/>
            <a:ext cx="11736000" cy="396000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2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54" name="コンテンツ プレースホルダー 3">
            <a:extLst>
              <a:ext uri="{FF2B5EF4-FFF2-40B4-BE49-F238E27FC236}">
                <a16:creationId xmlns:a16="http://schemas.microsoft.com/office/drawing/2014/main" id="{F530AFF5-0F75-4301-B416-E2BDE7D4B1D3}"/>
              </a:ext>
            </a:extLst>
          </p:cNvPr>
          <p:cNvSpPr>
            <a:spLocks noGrp="1"/>
          </p:cNvSpPr>
          <p:nvPr userDrawn="1">
            <p:ph sz="quarter" idx="11" hasCustomPrompt="1"/>
          </p:nvPr>
        </p:nvSpPr>
        <p:spPr bwMode="white">
          <a:xfrm>
            <a:off x="166688" y="284266"/>
            <a:ext cx="11736000" cy="252000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1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階層（例：章タイトル）</a:t>
            </a:r>
          </a:p>
        </p:txBody>
      </p:sp>
      <p:sp>
        <p:nvSpPr>
          <p:cNvPr id="31" name="コンテンツ プレースホルダー 3">
            <a:extLst>
              <a:ext uri="{FF2B5EF4-FFF2-40B4-BE49-F238E27FC236}">
                <a16:creationId xmlns:a16="http://schemas.microsoft.com/office/drawing/2014/main" id="{465E69E2-85CE-4FEB-9857-FD11207C5AE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66688" y="1187549"/>
            <a:ext cx="13104000" cy="1445419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>
            <a:spAutoFit/>
          </a:bodyPr>
          <a:lstStyle>
            <a:lvl1pPr marL="273050" indent="-2730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n"/>
              <a:defRPr sz="2000"/>
            </a:lvl1pPr>
            <a:lvl2pPr marL="447675" indent="-174625" algn="l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/>
            </a:lvl2pPr>
            <a:lvl3pPr marL="690563" indent="-233363" algn="l">
              <a:lnSpc>
                <a:spcPct val="100000"/>
              </a:lnSpc>
              <a:spcBef>
                <a:spcPts val="200"/>
              </a:spcBef>
              <a:buFont typeface="Wingdings" panose="05000000000000000000" pitchFamily="2" charset="2"/>
              <a:buChar char="ü"/>
              <a:defRPr sz="1600"/>
            </a:lvl3pPr>
            <a:lvl4pPr marL="904875" indent="-215900" algn="l">
              <a:lnSpc>
                <a:spcPct val="100000"/>
              </a:lnSpc>
              <a:spcBef>
                <a:spcPts val="200"/>
              </a:spcBef>
              <a:buFont typeface="Meiryo UI" panose="020B0604030504040204" pitchFamily="50" charset="-128"/>
              <a:buChar char="※"/>
              <a:defRPr sz="1200"/>
            </a:lvl4pPr>
            <a:lvl5pPr algn="l">
              <a:defRPr sz="2000"/>
            </a:lvl5pPr>
          </a:lstStyle>
          <a:p>
            <a:pPr lvl="0"/>
            <a:r>
              <a:rPr kumimoji="1" lang="ja-JP" altLang="en-US" dirty="0"/>
              <a:t>リード文（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キーで行頭文字を第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レベルまで選択できます）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36131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シンプ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66687" y="189756"/>
            <a:ext cx="12600000" cy="324000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>
              <a:defRPr sz="200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C3C82BE-DD9A-46A4-A9AA-9E36F501B193}"/>
              </a:ext>
            </a:extLst>
          </p:cNvPr>
          <p:cNvCxnSpPr>
            <a:cxnSpLocks/>
          </p:cNvCxnSpPr>
          <p:nvPr userDrawn="1"/>
        </p:nvCxnSpPr>
        <p:spPr>
          <a:xfrm flipH="1">
            <a:off x="166688" y="503388"/>
            <a:ext cx="13104000" cy="1036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コンテンツ プレースホルダー 3">
            <a:extLst>
              <a:ext uri="{FF2B5EF4-FFF2-40B4-BE49-F238E27FC236}">
                <a16:creationId xmlns:a16="http://schemas.microsoft.com/office/drawing/2014/main" id="{7FAF1969-C2E3-41AA-AA1A-27BBD721424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66686" y="585756"/>
            <a:ext cx="13104000" cy="1080328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44000" tIns="144000" rIns="144000" bIns="108000">
            <a:spAutoFit/>
          </a:bodyPr>
          <a:lstStyle>
            <a:lvl1pPr marL="190800" indent="-19080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n"/>
              <a:defRPr sz="1400"/>
            </a:lvl1pPr>
            <a:lvl2pPr marL="301625" indent="-101600" algn="l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200"/>
            </a:lvl2pPr>
            <a:lvl3pPr marL="492125" indent="-180975" algn="l">
              <a:lnSpc>
                <a:spcPct val="100000"/>
              </a:lnSpc>
              <a:spcBef>
                <a:spcPts val="200"/>
              </a:spcBef>
              <a:buFont typeface="Wingdings" panose="05000000000000000000" pitchFamily="2" charset="2"/>
              <a:buChar char="ü"/>
              <a:defRPr sz="1100"/>
            </a:lvl3pPr>
            <a:lvl4pPr marL="663575" indent="-165100" algn="l">
              <a:lnSpc>
                <a:spcPct val="100000"/>
              </a:lnSpc>
              <a:spcBef>
                <a:spcPts val="200"/>
              </a:spcBef>
              <a:buFont typeface="Meiryo UI" panose="020B0604030504040204" pitchFamily="50" charset="-128"/>
              <a:buChar char="※"/>
              <a:tabLst>
                <a:tab pos="488950" algn="l"/>
              </a:tabLst>
              <a:defRPr sz="1000"/>
            </a:lvl4pPr>
            <a:lvl5pPr algn="l">
              <a:defRPr sz="2000"/>
            </a:lvl5pPr>
          </a:lstStyle>
          <a:p>
            <a:pPr lvl="0"/>
            <a:r>
              <a:rPr kumimoji="1" lang="ja-JP" altLang="en-US" dirty="0"/>
              <a:t>リード文レベルあり（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レベルまで選べます）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71212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予算ポンチ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6688" y="189756"/>
            <a:ext cx="12240000" cy="324000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>
              <a:defRPr sz="200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事業名を記入（○○省連携事業）</a:t>
            </a:r>
          </a:p>
        </p:txBody>
      </p:sp>
      <p:pic>
        <p:nvPicPr>
          <p:cNvPr id="11" name="グラフィックス 4">
            <a:extLst>
              <a:ext uri="{FF2B5EF4-FFF2-40B4-BE49-F238E27FC236}">
                <a16:creationId xmlns:a16="http://schemas.microsoft.com/office/drawing/2014/main" id="{3A88E330-170F-4EB6-B0EE-6B45EEBC0B9C}"/>
              </a:ext>
            </a:extLst>
          </p:cNvPr>
          <p:cNvPicPr>
            <a:picLocks/>
          </p:cNvPicPr>
          <p:nvPr userDrawn="1"/>
        </p:nvPicPr>
        <p:blipFill>
          <a:blip/>
          <a:stretch>
            <a:fillRect/>
          </a:stretch>
        </p:blipFill>
        <p:spPr>
          <a:xfrm>
            <a:off x="166688" y="7020288"/>
            <a:ext cx="13104000" cy="360000"/>
          </a:xfrm>
          <a:prstGeom prst="rect">
            <a:avLst/>
          </a:prstGeom>
          <a:ln>
            <a:noFill/>
          </a:ln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4A05131-CD38-4DAA-A727-2378740DE858}"/>
              </a:ext>
            </a:extLst>
          </p:cNvPr>
          <p:cNvSpPr txBox="1"/>
          <p:nvPr userDrawn="1"/>
        </p:nvSpPr>
        <p:spPr bwMode="white">
          <a:xfrm>
            <a:off x="214206" y="7020288"/>
            <a:ext cx="1008000" cy="360000"/>
          </a:xfrm>
          <a:prstGeom prst="rect">
            <a:avLst/>
          </a:prstGeom>
          <a:noFill/>
        </p:spPr>
        <p:txBody>
          <a:bodyPr wrap="square" lIns="108000" tIns="0" rIns="0" bIns="0" rtlCol="0" anchor="ctr">
            <a:no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お問合せ先：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BD77E91-C9FE-4338-9D09-008455B00AB5}"/>
              </a:ext>
            </a:extLst>
          </p:cNvPr>
          <p:cNvSpPr txBox="1"/>
          <p:nvPr userDrawn="1"/>
        </p:nvSpPr>
        <p:spPr>
          <a:xfrm>
            <a:off x="166688" y="2395810"/>
            <a:ext cx="6840000" cy="288000"/>
          </a:xfrm>
          <a:prstGeom prst="rect">
            <a:avLst/>
          </a:prstGeom>
          <a:noFill/>
        </p:spPr>
        <p:txBody>
          <a:bodyPr wrap="square" lIns="0" tIns="0" bIns="72000" rtlCol="0" anchor="b" anchorCtr="0">
            <a:noAutofit/>
          </a:bodyPr>
          <a:lstStyle/>
          <a:p>
            <a:r>
              <a:rPr lang="en-US" altLang="ja-JP" sz="151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 </a:t>
            </a:r>
            <a:r>
              <a:rPr lang="ja-JP" altLang="en-US" sz="151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事業内容</a:t>
            </a:r>
          </a:p>
        </p:txBody>
      </p:sp>
      <p:sp>
        <p:nvSpPr>
          <p:cNvPr id="17" name="テキスト プレースホルダー 37">
            <a:extLst>
              <a:ext uri="{FF2B5EF4-FFF2-40B4-BE49-F238E27FC236}">
                <a16:creationId xmlns:a16="http://schemas.microsoft.com/office/drawing/2014/main" id="{B025C42B-6C2E-46D5-B3BF-74CB50E2240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03994" y="6016788"/>
            <a:ext cx="5580000" cy="25200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29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赤色の吹出しに示した選択肢の中から選択して記載</a:t>
            </a:r>
            <a:endParaRPr kumimoji="1" lang="en-US" altLang="ja-JP" dirty="0"/>
          </a:p>
        </p:txBody>
      </p:sp>
      <p:sp>
        <p:nvSpPr>
          <p:cNvPr id="18" name="テキスト プレースホルダー 37">
            <a:extLst>
              <a:ext uri="{FF2B5EF4-FFF2-40B4-BE49-F238E27FC236}">
                <a16:creationId xmlns:a16="http://schemas.microsoft.com/office/drawing/2014/main" id="{E3E103C1-FA4F-413B-B322-F7A71AB7D1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6688" y="2681570"/>
            <a:ext cx="6840000" cy="2808000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事業内容を説明</a:t>
            </a:r>
            <a:endParaRPr kumimoji="1" lang="en-US" altLang="ja-JP" dirty="0"/>
          </a:p>
        </p:txBody>
      </p:sp>
      <p:sp>
        <p:nvSpPr>
          <p:cNvPr id="19" name="テキスト プレースホルダー 37">
            <a:extLst>
              <a:ext uri="{FF2B5EF4-FFF2-40B4-BE49-F238E27FC236}">
                <a16:creationId xmlns:a16="http://schemas.microsoft.com/office/drawing/2014/main" id="{6F2F8E83-D6AE-4DFB-A6DE-B46846AD141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674089" y="1362747"/>
            <a:ext cx="11592000" cy="720000"/>
          </a:xfrm>
        </p:spPr>
        <p:txBody>
          <a:bodyPr lIns="108000" tIns="36000" rIns="0" bIns="0" anchor="t" anchorCtr="0">
            <a:noAutofit/>
          </a:bodyPr>
          <a:lstStyle>
            <a:lvl1pPr marL="246728" indent="-246728" algn="l">
              <a:lnSpc>
                <a:spcPct val="120000"/>
              </a:lnSpc>
              <a:spcBef>
                <a:spcPts val="0"/>
              </a:spcBef>
              <a:buFont typeface="+mj-ea"/>
              <a:buAutoNum type="circleNumDbPlain"/>
              <a:defRPr sz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事業の目的を箇条書きで記載。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　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　</a:t>
            </a:r>
          </a:p>
          <a:p>
            <a:pPr lvl="0"/>
            <a:endParaRPr kumimoji="1" lang="en-US" altLang="ja-JP" dirty="0"/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575E979F-E9D2-4856-B687-9C1FF17E73ED}"/>
              </a:ext>
            </a:extLst>
          </p:cNvPr>
          <p:cNvCxnSpPr/>
          <p:nvPr userDrawn="1"/>
        </p:nvCxnSpPr>
        <p:spPr>
          <a:xfrm flipV="1">
            <a:off x="1674089" y="1362747"/>
            <a:ext cx="0" cy="72000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EAAD990-8616-4EFB-8C8F-39F44D2719A7}"/>
              </a:ext>
            </a:extLst>
          </p:cNvPr>
          <p:cNvSpPr txBox="1"/>
          <p:nvPr userDrawn="1"/>
        </p:nvSpPr>
        <p:spPr>
          <a:xfrm>
            <a:off x="166688" y="1542747"/>
            <a:ext cx="1512000" cy="360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US" altLang="ja-JP" sz="151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 </a:t>
            </a:r>
            <a:r>
              <a:rPr lang="ja-JP" altLang="en-US" sz="151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事業目的</a:t>
            </a:r>
          </a:p>
        </p:txBody>
      </p:sp>
      <p:sp>
        <p:nvSpPr>
          <p:cNvPr id="22" name="テキスト プレースホルダー 36">
            <a:extLst>
              <a:ext uri="{FF2B5EF4-FFF2-40B4-BE49-F238E27FC236}">
                <a16:creationId xmlns:a16="http://schemas.microsoft.com/office/drawing/2014/main" id="{6B374390-D51B-435B-BC83-E2B9C6EF2D8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 bwMode="white">
          <a:xfrm>
            <a:off x="1246688" y="7020288"/>
            <a:ext cx="12024000" cy="360000"/>
          </a:xfrm>
        </p:spPr>
        <p:txBody>
          <a:bodyPr lIns="0" tIns="18000" rIns="108000" bIns="0" anchor="ctr">
            <a:noAutofit/>
          </a:bodyPr>
          <a:lstStyle>
            <a:lvl1pPr marL="0" indent="0" algn="l">
              <a:buNone/>
              <a:defRPr sz="12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問合せ先を記載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300BF32-8B86-43CF-9624-64796ABDAC3D}"/>
              </a:ext>
            </a:extLst>
          </p:cNvPr>
          <p:cNvSpPr txBox="1"/>
          <p:nvPr userDrawn="1"/>
        </p:nvSpPr>
        <p:spPr>
          <a:xfrm>
            <a:off x="419327" y="6016788"/>
            <a:ext cx="1260000" cy="25200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29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■事業形態：</a:t>
            </a:r>
          </a:p>
        </p:txBody>
      </p:sp>
      <p:sp>
        <p:nvSpPr>
          <p:cNvPr id="24" name="テキスト プレースホルダー 37">
            <a:extLst>
              <a:ext uri="{FF2B5EF4-FFF2-40B4-BE49-F238E27FC236}">
                <a16:creationId xmlns:a16="http://schemas.microsoft.com/office/drawing/2014/main" id="{31F24937-C017-44CE-9CF8-846D2BCE722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03994" y="6302538"/>
            <a:ext cx="5580000" cy="25200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29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橙色の吹出しに示した選択肢の中から選択して記載</a:t>
            </a:r>
          </a:p>
        </p:txBody>
      </p:sp>
      <p:sp>
        <p:nvSpPr>
          <p:cNvPr id="25" name="テキスト プレースホルダー 37">
            <a:extLst>
              <a:ext uri="{FF2B5EF4-FFF2-40B4-BE49-F238E27FC236}">
                <a16:creationId xmlns:a16="http://schemas.microsoft.com/office/drawing/2014/main" id="{ABBEB580-4D48-42D5-8B77-AE5AFC4BFD2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403994" y="6588288"/>
            <a:ext cx="5580000" cy="25200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29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令和２年度～令和○年度（予定）　と記載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CA0E264-5881-41CB-8BC4-C831A2A4DFEB}"/>
              </a:ext>
            </a:extLst>
          </p:cNvPr>
          <p:cNvSpPr txBox="1"/>
          <p:nvPr userDrawn="1"/>
        </p:nvSpPr>
        <p:spPr>
          <a:xfrm>
            <a:off x="419327" y="6588288"/>
            <a:ext cx="1260000" cy="25200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29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■実施期間：</a:t>
            </a:r>
          </a:p>
        </p:txBody>
      </p:sp>
      <p:sp>
        <p:nvSpPr>
          <p:cNvPr id="29" name="テキスト プレースホルダー 37">
            <a:extLst>
              <a:ext uri="{FF2B5EF4-FFF2-40B4-BE49-F238E27FC236}">
                <a16:creationId xmlns:a16="http://schemas.microsoft.com/office/drawing/2014/main" id="{8F4CACCF-DF59-40E0-8B22-3CC88D955CF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66688" y="503388"/>
            <a:ext cx="12240000" cy="324000"/>
          </a:xfrm>
        </p:spPr>
        <p:txBody>
          <a:bodyPr lIns="0" tIns="0" rIns="0" bIns="0" anchor="ctr" anchorCtr="0">
            <a:normAutofit/>
          </a:bodyPr>
          <a:lstStyle>
            <a:lvl1pPr marL="0" indent="0" algn="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29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【</a:t>
            </a:r>
            <a:r>
              <a:rPr kumimoji="1" lang="ja-JP" altLang="en-US" dirty="0"/>
              <a:t>令和２年度要求額 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百万円（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百万円）</a:t>
            </a:r>
            <a:r>
              <a:rPr kumimoji="1" lang="en-US" altLang="ja-JP" dirty="0"/>
              <a:t>】</a:t>
            </a: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EC97E369-E6B0-4356-818A-927158B52DA6}"/>
              </a:ext>
            </a:extLst>
          </p:cNvPr>
          <p:cNvCxnSpPr/>
          <p:nvPr userDrawn="1"/>
        </p:nvCxnSpPr>
        <p:spPr>
          <a:xfrm>
            <a:off x="166688" y="2681570"/>
            <a:ext cx="6840000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プレースホルダー 37">
            <a:extLst>
              <a:ext uri="{FF2B5EF4-FFF2-40B4-BE49-F238E27FC236}">
                <a16:creationId xmlns:a16="http://schemas.microsoft.com/office/drawing/2014/main" id="{05AEDB54-2F1F-4D55-B5C5-B02A1E6CADA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582688" y="2681570"/>
            <a:ext cx="5688000" cy="4140000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図・写真等を交えつつ、このスペースに納まるよう記述</a:t>
            </a: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93ABC200-7A3B-4D6E-9A7A-DD056E784D0D}"/>
              </a:ext>
            </a:extLst>
          </p:cNvPr>
          <p:cNvCxnSpPr/>
          <p:nvPr userDrawn="1"/>
        </p:nvCxnSpPr>
        <p:spPr>
          <a:xfrm>
            <a:off x="7582688" y="2681570"/>
            <a:ext cx="5688000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DABB4ED-B7E1-4C29-AC71-063748A973FB}"/>
              </a:ext>
            </a:extLst>
          </p:cNvPr>
          <p:cNvSpPr txBox="1"/>
          <p:nvPr userDrawn="1"/>
        </p:nvSpPr>
        <p:spPr>
          <a:xfrm>
            <a:off x="419327" y="6302538"/>
            <a:ext cx="1260000" cy="25200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 defTabSz="179388">
              <a:tabLst/>
            </a:pPr>
            <a:r>
              <a:rPr lang="ja-JP" altLang="en-US" sz="129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　　　　　：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52C3A3B-D331-4FA9-B49C-4CE55D8902BF}"/>
              </a:ext>
            </a:extLst>
          </p:cNvPr>
          <p:cNvSpPr txBox="1"/>
          <p:nvPr userDrawn="1"/>
        </p:nvSpPr>
        <p:spPr>
          <a:xfrm>
            <a:off x="166688" y="5637164"/>
            <a:ext cx="6840000" cy="288000"/>
          </a:xfrm>
          <a:prstGeom prst="rect">
            <a:avLst/>
          </a:prstGeom>
          <a:noFill/>
        </p:spPr>
        <p:txBody>
          <a:bodyPr wrap="square" lIns="0" tIns="0" bIns="72000" rtlCol="0" anchor="b" anchorCtr="0">
            <a:noAutofit/>
          </a:bodyPr>
          <a:lstStyle/>
          <a:p>
            <a:r>
              <a:rPr lang="en-US" altLang="ja-JP" sz="151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 </a:t>
            </a:r>
            <a:r>
              <a:rPr lang="ja-JP" altLang="en-US" sz="151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事業スキーム</a:t>
            </a: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1BEDD27-520F-4457-AAA7-263233F32CAB}"/>
              </a:ext>
            </a:extLst>
          </p:cNvPr>
          <p:cNvCxnSpPr/>
          <p:nvPr userDrawn="1"/>
        </p:nvCxnSpPr>
        <p:spPr>
          <a:xfrm>
            <a:off x="166688" y="5925164"/>
            <a:ext cx="6840000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グラフィックス 4">
            <a:extLst>
              <a:ext uri="{FF2B5EF4-FFF2-40B4-BE49-F238E27FC236}">
                <a16:creationId xmlns:a16="http://schemas.microsoft.com/office/drawing/2014/main" id="{716B933F-57EE-4D45-A154-8C5C4C4E1984}"/>
              </a:ext>
            </a:extLst>
          </p:cNvPr>
          <p:cNvPicPr>
            <a:picLocks/>
          </p:cNvPicPr>
          <p:nvPr userDrawn="1"/>
        </p:nvPicPr>
        <p:blipFill>
          <a:blip/>
          <a:stretch>
            <a:fillRect/>
          </a:stretch>
        </p:blipFill>
        <p:spPr>
          <a:xfrm>
            <a:off x="166688" y="890697"/>
            <a:ext cx="13104000" cy="360000"/>
          </a:xfrm>
          <a:prstGeom prst="rect">
            <a:avLst/>
          </a:prstGeom>
          <a:ln>
            <a:noFill/>
          </a:ln>
        </p:spPr>
      </p:pic>
      <p:sp>
        <p:nvSpPr>
          <p:cNvPr id="38" name="テキスト プレースホルダー 36">
            <a:extLst>
              <a:ext uri="{FF2B5EF4-FFF2-40B4-BE49-F238E27FC236}">
                <a16:creationId xmlns:a16="http://schemas.microsoft.com/office/drawing/2014/main" id="{5A2EDDF3-3029-44F5-ADC4-AAC9B3CDA9B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03543" y="890696"/>
            <a:ext cx="13009433" cy="360000"/>
          </a:xfrm>
        </p:spPr>
        <p:txBody>
          <a:bodyPr lIns="108000" tIns="36000" rIns="108000" bIns="0" anchor="ctr">
            <a:noAutofit/>
          </a:bodyPr>
          <a:lstStyle>
            <a:lvl1pPr marL="0" indent="0" algn="l">
              <a:buNone/>
              <a:defRPr sz="140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事業のポイントを簡潔に記載</a:t>
            </a:r>
          </a:p>
        </p:txBody>
      </p:sp>
      <p:sp>
        <p:nvSpPr>
          <p:cNvPr id="16" name="テキスト プレースホルダー 36">
            <a:extLst>
              <a:ext uri="{FF2B5EF4-FFF2-40B4-BE49-F238E27FC236}">
                <a16:creationId xmlns:a16="http://schemas.microsoft.com/office/drawing/2014/main" id="{9B97E414-CE64-463C-8703-5E74B265F9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70688" y="2395810"/>
            <a:ext cx="5400000" cy="288000"/>
          </a:xfrm>
        </p:spPr>
        <p:txBody>
          <a:bodyPr lIns="0" tIns="0" rIns="0" bIns="72000" anchor="b" anchorCtr="0">
            <a:normAutofit/>
          </a:bodyPr>
          <a:lstStyle>
            <a:lvl1pPr marL="0" indent="0" algn="l">
              <a:buNone/>
              <a:defRPr sz="1511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 dirty="0"/>
              <a:t>補助対象、支援対象の例、事業イメージ </a:t>
            </a:r>
            <a:r>
              <a:rPr kumimoji="1" lang="en-US" altLang="ja-JP" dirty="0"/>
              <a:t>etc.</a:t>
            </a:r>
            <a:endParaRPr kumimoji="1" lang="ja-JP" altLang="en-US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4AB8DD7-62C0-4DA8-85A3-8FFC2554F26A}"/>
              </a:ext>
            </a:extLst>
          </p:cNvPr>
          <p:cNvSpPr txBox="1"/>
          <p:nvPr userDrawn="1"/>
        </p:nvSpPr>
        <p:spPr>
          <a:xfrm>
            <a:off x="7582688" y="2393570"/>
            <a:ext cx="5688000" cy="288000"/>
          </a:xfrm>
          <a:prstGeom prst="rect">
            <a:avLst/>
          </a:prstGeom>
          <a:noFill/>
        </p:spPr>
        <p:txBody>
          <a:bodyPr wrap="square" lIns="0" tIns="0" bIns="72000" rtlCol="0" anchor="b" anchorCtr="0">
            <a:noAutofit/>
          </a:bodyPr>
          <a:lstStyle/>
          <a:p>
            <a:pPr algn="l"/>
            <a:r>
              <a:rPr lang="en-US" altLang="ja-JP" sz="151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 </a:t>
            </a:r>
          </a:p>
        </p:txBody>
      </p:sp>
      <p:sp>
        <p:nvSpPr>
          <p:cNvPr id="31" name="テキスト プレースホルダー 37">
            <a:extLst>
              <a:ext uri="{FF2B5EF4-FFF2-40B4-BE49-F238E27FC236}">
                <a16:creationId xmlns:a16="http://schemas.microsoft.com/office/drawing/2014/main" id="{8DAEC8DB-209D-4346-BBA0-580F33B624E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81838" y="6302538"/>
            <a:ext cx="684000" cy="252000"/>
          </a:xfr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選　　　 択</a:t>
            </a:r>
            <a:endParaRPr kumimoji="1" lang="en-US" altLang="ja-JP" dirty="0"/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5D0A438C-C77D-4C81-BB69-F1D2BA4937E6}"/>
              </a:ext>
            </a:extLst>
          </p:cNvPr>
          <p:cNvCxnSpPr>
            <a:cxnSpLocks/>
          </p:cNvCxnSpPr>
          <p:nvPr userDrawn="1"/>
        </p:nvCxnSpPr>
        <p:spPr>
          <a:xfrm flipH="1">
            <a:off x="166688" y="503388"/>
            <a:ext cx="12240000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407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7EC19089-2066-46CC-BCD8-F72939B89C3A}"/>
              </a:ext>
            </a:extLst>
          </p:cNvPr>
          <p:cNvSpPr/>
          <p:nvPr userDrawn="1"/>
        </p:nvSpPr>
        <p:spPr>
          <a:xfrm>
            <a:off x="527887" y="467837"/>
            <a:ext cx="12384000" cy="6624000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434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" name="グループ化 142">
            <a:extLst>
              <a:ext uri="{FF2B5EF4-FFF2-40B4-BE49-F238E27FC236}">
                <a16:creationId xmlns:a16="http://schemas.microsoft.com/office/drawing/2014/main" id="{AF05E2BF-AA5B-4136-AA38-AE9B930E8934}"/>
              </a:ext>
            </a:extLst>
          </p:cNvPr>
          <p:cNvGrpSpPr/>
          <p:nvPr userDrawn="1"/>
        </p:nvGrpSpPr>
        <p:grpSpPr>
          <a:xfrm>
            <a:off x="167708" y="1188236"/>
            <a:ext cx="13105379" cy="6192001"/>
            <a:chOff x="167708" y="1115539"/>
            <a:chExt cx="13105379" cy="6192001"/>
          </a:xfrm>
        </p:grpSpPr>
        <p:grpSp>
          <p:nvGrpSpPr>
            <p:cNvPr id="126" name="グループ化 125">
              <a:extLst>
                <a:ext uri="{FF2B5EF4-FFF2-40B4-BE49-F238E27FC236}">
                  <a16:creationId xmlns:a16="http://schemas.microsoft.com/office/drawing/2014/main" id="{B18C3005-FB98-4668-A0CA-D6A52086A2AE}"/>
                </a:ext>
              </a:extLst>
            </p:cNvPr>
            <p:cNvGrpSpPr/>
            <p:nvPr userDrawn="1"/>
          </p:nvGrpSpPr>
          <p:grpSpPr>
            <a:xfrm>
              <a:off x="167708" y="1261124"/>
              <a:ext cx="13105379" cy="5896838"/>
              <a:chOff x="167708" y="1261124"/>
              <a:chExt cx="13105379" cy="5896838"/>
            </a:xfrm>
          </p:grpSpPr>
          <p:sp>
            <p:nvSpPr>
              <p:cNvPr id="83" name="Line 102">
                <a:extLst>
                  <a:ext uri="{FF2B5EF4-FFF2-40B4-BE49-F238E27FC236}">
                    <a16:creationId xmlns:a16="http://schemas.microsoft.com/office/drawing/2014/main" id="{A07813E8-0AD8-493E-8B8C-46794677166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3709056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4" name="Line 6">
                <a:extLst>
                  <a:ext uri="{FF2B5EF4-FFF2-40B4-BE49-F238E27FC236}">
                    <a16:creationId xmlns:a16="http://schemas.microsoft.com/office/drawing/2014/main" id="{DDB9B7D9-C642-48FC-8FBE-8864963769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6012978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5" name="Line 7">
                <a:extLst>
                  <a:ext uri="{FF2B5EF4-FFF2-40B4-BE49-F238E27FC236}">
                    <a16:creationId xmlns:a16="http://schemas.microsoft.com/office/drawing/2014/main" id="{77E2AA95-55D3-48EF-966A-BA005C139A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5868996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6" name="Line 8">
                <a:extLst>
                  <a:ext uri="{FF2B5EF4-FFF2-40B4-BE49-F238E27FC236}">
                    <a16:creationId xmlns:a16="http://schemas.microsoft.com/office/drawing/2014/main" id="{C43CDA2D-6ED2-47EF-904A-D457BA871FD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5725000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7" name="Line 9">
                <a:extLst>
                  <a:ext uri="{FF2B5EF4-FFF2-40B4-BE49-F238E27FC236}">
                    <a16:creationId xmlns:a16="http://schemas.microsoft.com/office/drawing/2014/main" id="{4D86F4AC-3287-4B2C-A4BE-70107308294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5581004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8" name="Line 10">
                <a:extLst>
                  <a:ext uri="{FF2B5EF4-FFF2-40B4-BE49-F238E27FC236}">
                    <a16:creationId xmlns:a16="http://schemas.microsoft.com/office/drawing/2014/main" id="{85A278EF-2058-48C0-83AA-DC3D4E540B7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5437008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9" name="Line 11">
                <a:extLst>
                  <a:ext uri="{FF2B5EF4-FFF2-40B4-BE49-F238E27FC236}">
                    <a16:creationId xmlns:a16="http://schemas.microsoft.com/office/drawing/2014/main" id="{D123C2F8-8D04-4AB7-8D5A-2029A5E8B28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5293012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0" name="Line 12">
                <a:extLst>
                  <a:ext uri="{FF2B5EF4-FFF2-40B4-BE49-F238E27FC236}">
                    <a16:creationId xmlns:a16="http://schemas.microsoft.com/office/drawing/2014/main" id="{0A746307-267B-4F64-A856-76D312C57FE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5149016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1" name="Line 13">
                <a:extLst>
                  <a:ext uri="{FF2B5EF4-FFF2-40B4-BE49-F238E27FC236}">
                    <a16:creationId xmlns:a16="http://schemas.microsoft.com/office/drawing/2014/main" id="{CFA2BED9-D8A5-46F1-9CF1-87C32C6551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5005020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2" name="Line 14">
                <a:extLst>
                  <a:ext uri="{FF2B5EF4-FFF2-40B4-BE49-F238E27FC236}">
                    <a16:creationId xmlns:a16="http://schemas.microsoft.com/office/drawing/2014/main" id="{F1C1B68D-3BD3-4E92-9D3B-9473E6320B6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4861024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3" name="Line 15">
                <a:extLst>
                  <a:ext uri="{FF2B5EF4-FFF2-40B4-BE49-F238E27FC236}">
                    <a16:creationId xmlns:a16="http://schemas.microsoft.com/office/drawing/2014/main" id="{2F78506F-FEDF-4EC1-97EB-A3CDA5CC39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4717028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4" name="Line 16">
                <a:extLst>
                  <a:ext uri="{FF2B5EF4-FFF2-40B4-BE49-F238E27FC236}">
                    <a16:creationId xmlns:a16="http://schemas.microsoft.com/office/drawing/2014/main" id="{E93F8701-3511-423E-8859-5DF29661E61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4573032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5" name="Line 17">
                <a:extLst>
                  <a:ext uri="{FF2B5EF4-FFF2-40B4-BE49-F238E27FC236}">
                    <a16:creationId xmlns:a16="http://schemas.microsoft.com/office/drawing/2014/main" id="{BDA2B942-E6DD-4EA8-AEFD-2B70005E653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4429036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6" name="Line 18">
                <a:extLst>
                  <a:ext uri="{FF2B5EF4-FFF2-40B4-BE49-F238E27FC236}">
                    <a16:creationId xmlns:a16="http://schemas.microsoft.com/office/drawing/2014/main" id="{48C3FFD1-295A-477E-AB0E-C8568771688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4285040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7" name="Line 19">
                <a:extLst>
                  <a:ext uri="{FF2B5EF4-FFF2-40B4-BE49-F238E27FC236}">
                    <a16:creationId xmlns:a16="http://schemas.microsoft.com/office/drawing/2014/main" id="{2DE65F95-B2F4-4691-8103-4CA1C0290F4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4141044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8" name="Line 20">
                <a:extLst>
                  <a:ext uri="{FF2B5EF4-FFF2-40B4-BE49-F238E27FC236}">
                    <a16:creationId xmlns:a16="http://schemas.microsoft.com/office/drawing/2014/main" id="{1E613E04-71D4-4F2D-8CCD-7723EC17A1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3997048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9" name="Line 21">
                <a:extLst>
                  <a:ext uri="{FF2B5EF4-FFF2-40B4-BE49-F238E27FC236}">
                    <a16:creationId xmlns:a16="http://schemas.microsoft.com/office/drawing/2014/main" id="{D977DE97-65D6-451F-94E0-1FD185F38D2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3853052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0" name="Line 22">
                <a:extLst>
                  <a:ext uri="{FF2B5EF4-FFF2-40B4-BE49-F238E27FC236}">
                    <a16:creationId xmlns:a16="http://schemas.microsoft.com/office/drawing/2014/main" id="{56647969-0B23-4E5E-90EE-95D1DB25F7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3565060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1" name="Line 23">
                <a:extLst>
                  <a:ext uri="{FF2B5EF4-FFF2-40B4-BE49-F238E27FC236}">
                    <a16:creationId xmlns:a16="http://schemas.microsoft.com/office/drawing/2014/main" id="{4FE73529-3B0E-443E-BC59-3A626349BC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3421064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2" name="Line 24">
                <a:extLst>
                  <a:ext uri="{FF2B5EF4-FFF2-40B4-BE49-F238E27FC236}">
                    <a16:creationId xmlns:a16="http://schemas.microsoft.com/office/drawing/2014/main" id="{12239C2E-83CE-4F34-A5D5-36EECA4B861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3277068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3" name="Line 25">
                <a:extLst>
                  <a:ext uri="{FF2B5EF4-FFF2-40B4-BE49-F238E27FC236}">
                    <a16:creationId xmlns:a16="http://schemas.microsoft.com/office/drawing/2014/main" id="{5303118B-911C-408D-A040-6A6A080DD3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3133072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4" name="Line 26">
                <a:extLst>
                  <a:ext uri="{FF2B5EF4-FFF2-40B4-BE49-F238E27FC236}">
                    <a16:creationId xmlns:a16="http://schemas.microsoft.com/office/drawing/2014/main" id="{BBB30900-B3D5-46A8-8AB7-578115E8AAD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2989076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5" name="Line 27">
                <a:extLst>
                  <a:ext uri="{FF2B5EF4-FFF2-40B4-BE49-F238E27FC236}">
                    <a16:creationId xmlns:a16="http://schemas.microsoft.com/office/drawing/2014/main" id="{518FC402-BDFC-483C-B372-E9CB43947B8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2845080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6" name="Line 28">
                <a:extLst>
                  <a:ext uri="{FF2B5EF4-FFF2-40B4-BE49-F238E27FC236}">
                    <a16:creationId xmlns:a16="http://schemas.microsoft.com/office/drawing/2014/main" id="{6444055C-D07F-4153-89BB-BF5CE4ECB2E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2701084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7" name="Line 29">
                <a:extLst>
                  <a:ext uri="{FF2B5EF4-FFF2-40B4-BE49-F238E27FC236}">
                    <a16:creationId xmlns:a16="http://schemas.microsoft.com/office/drawing/2014/main" id="{9E31C950-9B08-4D72-8BD5-2DADB3ABE03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2557088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8" name="Line 30">
                <a:extLst>
                  <a:ext uri="{FF2B5EF4-FFF2-40B4-BE49-F238E27FC236}">
                    <a16:creationId xmlns:a16="http://schemas.microsoft.com/office/drawing/2014/main" id="{AEF00437-F940-40CC-9A78-07A76C1ED3B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2413092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9" name="Line 31">
                <a:extLst>
                  <a:ext uri="{FF2B5EF4-FFF2-40B4-BE49-F238E27FC236}">
                    <a16:creationId xmlns:a16="http://schemas.microsoft.com/office/drawing/2014/main" id="{6046BAE6-B3FA-4D9F-A408-3A3A3E9934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2269096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0" name="Line 32">
                <a:extLst>
                  <a:ext uri="{FF2B5EF4-FFF2-40B4-BE49-F238E27FC236}">
                    <a16:creationId xmlns:a16="http://schemas.microsoft.com/office/drawing/2014/main" id="{E6600899-F5F0-4147-9E7A-C0DCF20CD82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2125100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1" name="Line 33">
                <a:extLst>
                  <a:ext uri="{FF2B5EF4-FFF2-40B4-BE49-F238E27FC236}">
                    <a16:creationId xmlns:a16="http://schemas.microsoft.com/office/drawing/2014/main" id="{22016E06-163C-4660-9F5E-10426A3B5C4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1981104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2" name="Line 34">
                <a:extLst>
                  <a:ext uri="{FF2B5EF4-FFF2-40B4-BE49-F238E27FC236}">
                    <a16:creationId xmlns:a16="http://schemas.microsoft.com/office/drawing/2014/main" id="{49EA4AF3-8C4E-42FF-8703-1D8ADC805A0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1837108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3" name="Line 35">
                <a:extLst>
                  <a:ext uri="{FF2B5EF4-FFF2-40B4-BE49-F238E27FC236}">
                    <a16:creationId xmlns:a16="http://schemas.microsoft.com/office/drawing/2014/main" id="{E8F8A37F-A86B-44F4-B5DD-93B75F77C66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1693112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4" name="Line 36">
                <a:extLst>
                  <a:ext uri="{FF2B5EF4-FFF2-40B4-BE49-F238E27FC236}">
                    <a16:creationId xmlns:a16="http://schemas.microsoft.com/office/drawing/2014/main" id="{1DE39889-BFAE-44EB-BCD7-72E353E2159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1549116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5" name="Line 37">
                <a:extLst>
                  <a:ext uri="{FF2B5EF4-FFF2-40B4-BE49-F238E27FC236}">
                    <a16:creationId xmlns:a16="http://schemas.microsoft.com/office/drawing/2014/main" id="{AE37FA68-F777-4DCE-A009-28C1583706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1405120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6" name="Line 38">
                <a:extLst>
                  <a:ext uri="{FF2B5EF4-FFF2-40B4-BE49-F238E27FC236}">
                    <a16:creationId xmlns:a16="http://schemas.microsoft.com/office/drawing/2014/main" id="{3CD96BE6-6A7A-459F-884C-77BA587613A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1261124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7" name="Line 6">
                <a:extLst>
                  <a:ext uri="{FF2B5EF4-FFF2-40B4-BE49-F238E27FC236}">
                    <a16:creationId xmlns:a16="http://schemas.microsoft.com/office/drawing/2014/main" id="{B79C2A48-7607-47A9-989C-6AB75C2DB18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6156101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8" name="Line 6">
                <a:extLst>
                  <a:ext uri="{FF2B5EF4-FFF2-40B4-BE49-F238E27FC236}">
                    <a16:creationId xmlns:a16="http://schemas.microsoft.com/office/drawing/2014/main" id="{3709499A-67E2-496C-A3A1-73BA9AD9D59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6299224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9" name="Line 6">
                <a:extLst>
                  <a:ext uri="{FF2B5EF4-FFF2-40B4-BE49-F238E27FC236}">
                    <a16:creationId xmlns:a16="http://schemas.microsoft.com/office/drawing/2014/main" id="{C828E39D-450D-4D11-BA32-D9321390228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6442347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0" name="Line 6">
                <a:extLst>
                  <a:ext uri="{FF2B5EF4-FFF2-40B4-BE49-F238E27FC236}">
                    <a16:creationId xmlns:a16="http://schemas.microsoft.com/office/drawing/2014/main" id="{EDB735B8-F1C8-4429-8CED-1C2293E0E6B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6585470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1" name="Line 6">
                <a:extLst>
                  <a:ext uri="{FF2B5EF4-FFF2-40B4-BE49-F238E27FC236}">
                    <a16:creationId xmlns:a16="http://schemas.microsoft.com/office/drawing/2014/main" id="{DC55CDAA-9767-4D9B-836A-1D5D3742F2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6728593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2" name="Line 6">
                <a:extLst>
                  <a:ext uri="{FF2B5EF4-FFF2-40B4-BE49-F238E27FC236}">
                    <a16:creationId xmlns:a16="http://schemas.microsoft.com/office/drawing/2014/main" id="{AC14A41C-59D2-4810-BF8C-482D55BC423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6871716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" name="Line 6">
                <a:extLst>
                  <a:ext uri="{FF2B5EF4-FFF2-40B4-BE49-F238E27FC236}">
                    <a16:creationId xmlns:a16="http://schemas.microsoft.com/office/drawing/2014/main" id="{5D73CEB8-52AD-4F54-A995-905DDCF056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7014839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4" name="Line 6">
                <a:extLst>
                  <a:ext uri="{FF2B5EF4-FFF2-40B4-BE49-F238E27FC236}">
                    <a16:creationId xmlns:a16="http://schemas.microsoft.com/office/drawing/2014/main" id="{35D9070D-77B5-44E3-A3DD-BBF5191DFA1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7708" y="7157962"/>
                <a:ext cx="1310537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3" name="Rectangle 104">
              <a:extLst>
                <a:ext uri="{FF2B5EF4-FFF2-40B4-BE49-F238E27FC236}">
                  <a16:creationId xmlns:a16="http://schemas.microsoft.com/office/drawing/2014/main" id="{3F74D849-6BEE-4EBB-9CA5-04F959E019B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7708" y="1115539"/>
              <a:ext cx="13105379" cy="6192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dirty="0"/>
            </a:p>
          </p:txBody>
        </p:sp>
        <p:grpSp>
          <p:nvGrpSpPr>
            <p:cNvPr id="142" name="グループ化 141">
              <a:extLst>
                <a:ext uri="{FF2B5EF4-FFF2-40B4-BE49-F238E27FC236}">
                  <a16:creationId xmlns:a16="http://schemas.microsoft.com/office/drawing/2014/main" id="{5F1B2E43-B35A-459F-8305-60BBADA036D9}"/>
                </a:ext>
              </a:extLst>
            </p:cNvPr>
            <p:cNvGrpSpPr/>
            <p:nvPr userDrawn="1"/>
          </p:nvGrpSpPr>
          <p:grpSpPr>
            <a:xfrm>
              <a:off x="312169" y="1115542"/>
              <a:ext cx="12822202" cy="6191998"/>
              <a:chOff x="312169" y="1115542"/>
              <a:chExt cx="12822202" cy="6191998"/>
            </a:xfrm>
          </p:grpSpPr>
          <p:sp>
            <p:nvSpPr>
              <p:cNvPr id="6" name="Line 6">
                <a:extLst>
                  <a:ext uri="{FF2B5EF4-FFF2-40B4-BE49-F238E27FC236}">
                    <a16:creationId xmlns:a16="http://schemas.microsoft.com/office/drawing/2014/main" id="{A4C55C12-4E64-46F4-9FFF-9DEF6850FB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894906" y="7307540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" name="Line 41">
                <a:extLst>
                  <a:ext uri="{FF2B5EF4-FFF2-40B4-BE49-F238E27FC236}">
                    <a16:creationId xmlns:a16="http://schemas.microsoft.com/office/drawing/2014/main" id="{7A17642D-2B87-47CB-B29B-0C14FB6C40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183832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" name="Line 42">
                <a:extLst>
                  <a:ext uri="{FF2B5EF4-FFF2-40B4-BE49-F238E27FC236}">
                    <a16:creationId xmlns:a16="http://schemas.microsoft.com/office/drawing/2014/main" id="{870C98E3-2291-46E2-8AA9-6EBEE3C1FBD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28294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" name="Line 43">
                <a:extLst>
                  <a:ext uri="{FF2B5EF4-FFF2-40B4-BE49-F238E27FC236}">
                    <a16:creationId xmlns:a16="http://schemas.microsoft.com/office/drawing/2014/main" id="{3B2DFFA9-2C50-4537-867D-7759DB7A8CC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472757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" name="Line 44">
                <a:extLst>
                  <a:ext uri="{FF2B5EF4-FFF2-40B4-BE49-F238E27FC236}">
                    <a16:creationId xmlns:a16="http://schemas.microsoft.com/office/drawing/2014/main" id="{8974A2D5-820B-4A20-8094-103922E3EDC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15632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" name="Line 45">
                <a:extLst>
                  <a:ext uri="{FF2B5EF4-FFF2-40B4-BE49-F238E27FC236}">
                    <a16:creationId xmlns:a16="http://schemas.microsoft.com/office/drawing/2014/main" id="{DA2B2A61-B280-4829-BA2E-81A532D4EB1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760094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" name="Line 46">
                <a:extLst>
                  <a:ext uri="{FF2B5EF4-FFF2-40B4-BE49-F238E27FC236}">
                    <a16:creationId xmlns:a16="http://schemas.microsoft.com/office/drawing/2014/main" id="{0ED3BA23-C97B-4577-BC0A-A1577E19D4A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04557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" name="Line 47">
                <a:extLst>
                  <a:ext uri="{FF2B5EF4-FFF2-40B4-BE49-F238E27FC236}">
                    <a16:creationId xmlns:a16="http://schemas.microsoft.com/office/drawing/2014/main" id="{850FFB01-2B17-4931-8B13-AF9503DD89B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49019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" name="Line 48">
                <a:extLst>
                  <a:ext uri="{FF2B5EF4-FFF2-40B4-BE49-F238E27FC236}">
                    <a16:creationId xmlns:a16="http://schemas.microsoft.com/office/drawing/2014/main" id="{543830E1-CB88-4142-90BE-10BBCD6B3C2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191894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" name="Line 49">
                <a:extLst>
                  <a:ext uri="{FF2B5EF4-FFF2-40B4-BE49-F238E27FC236}">
                    <a16:creationId xmlns:a16="http://schemas.microsoft.com/office/drawing/2014/main" id="{4564772B-1538-42D9-AD92-C2B02C0BD7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36357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" name="Line 50">
                <a:extLst>
                  <a:ext uri="{FF2B5EF4-FFF2-40B4-BE49-F238E27FC236}">
                    <a16:creationId xmlns:a16="http://schemas.microsoft.com/office/drawing/2014/main" id="{91724E6E-EFC8-4689-A6F0-45753718514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480819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" name="Line 51">
                <a:extLst>
                  <a:ext uri="{FF2B5EF4-FFF2-40B4-BE49-F238E27FC236}">
                    <a16:creationId xmlns:a16="http://schemas.microsoft.com/office/drawing/2014/main" id="{F4491DAE-9E7A-4657-8E20-8A0CCD97AE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23694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" name="Line 52">
                <a:extLst>
                  <a:ext uri="{FF2B5EF4-FFF2-40B4-BE49-F238E27FC236}">
                    <a16:creationId xmlns:a16="http://schemas.microsoft.com/office/drawing/2014/main" id="{27E912A7-1A81-4913-BC73-A6B222C52FA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68157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" name="Line 53">
                <a:extLst>
                  <a:ext uri="{FF2B5EF4-FFF2-40B4-BE49-F238E27FC236}">
                    <a16:creationId xmlns:a16="http://schemas.microsoft.com/office/drawing/2014/main" id="{02E186D5-0FDB-446A-A6C6-EA8EC377E56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12619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" name="Line 54">
                <a:extLst>
                  <a:ext uri="{FF2B5EF4-FFF2-40B4-BE49-F238E27FC236}">
                    <a16:creationId xmlns:a16="http://schemas.microsoft.com/office/drawing/2014/main" id="{5663A203-E4DB-4059-AE9C-F27DE1EAFA6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057082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" name="Line 55">
                <a:extLst>
                  <a:ext uri="{FF2B5EF4-FFF2-40B4-BE49-F238E27FC236}">
                    <a16:creationId xmlns:a16="http://schemas.microsoft.com/office/drawing/2014/main" id="{0FB5F2B3-2A9E-4243-9E90-87D508A72C4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199957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" name="Line 56">
                <a:extLst>
                  <a:ext uri="{FF2B5EF4-FFF2-40B4-BE49-F238E27FC236}">
                    <a16:creationId xmlns:a16="http://schemas.microsoft.com/office/drawing/2014/main" id="{F10C0F42-BA3D-4305-9DE5-8D97CEEE03F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44419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" name="Line 57">
                <a:extLst>
                  <a:ext uri="{FF2B5EF4-FFF2-40B4-BE49-F238E27FC236}">
                    <a16:creationId xmlns:a16="http://schemas.microsoft.com/office/drawing/2014/main" id="{5B81BDA1-B87F-4E3F-8892-F1B0D9B8737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488882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" name="Line 58">
                <a:extLst>
                  <a:ext uri="{FF2B5EF4-FFF2-40B4-BE49-F238E27FC236}">
                    <a16:creationId xmlns:a16="http://schemas.microsoft.com/office/drawing/2014/main" id="{1B0EC5C7-51A7-4F26-9032-52DDF2AA4EC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31757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" name="Line 59">
                <a:extLst>
                  <a:ext uri="{FF2B5EF4-FFF2-40B4-BE49-F238E27FC236}">
                    <a16:creationId xmlns:a16="http://schemas.microsoft.com/office/drawing/2014/main" id="{954AC866-37DC-482F-B933-28C8E734C4A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776219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" name="Line 60">
                <a:extLst>
                  <a:ext uri="{FF2B5EF4-FFF2-40B4-BE49-F238E27FC236}">
                    <a16:creationId xmlns:a16="http://schemas.microsoft.com/office/drawing/2014/main" id="{88950E1D-3CAA-479E-A298-1780E8A7B89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20682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" name="Line 61">
                <a:extLst>
                  <a:ext uri="{FF2B5EF4-FFF2-40B4-BE49-F238E27FC236}">
                    <a16:creationId xmlns:a16="http://schemas.microsoft.com/office/drawing/2014/main" id="{C529E027-2718-4C68-A978-4ECC8620339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65144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8" name="Line 62">
                <a:extLst>
                  <a:ext uri="{FF2B5EF4-FFF2-40B4-BE49-F238E27FC236}">
                    <a16:creationId xmlns:a16="http://schemas.microsoft.com/office/drawing/2014/main" id="{D8B736FD-0C91-4F58-BC29-C4BD18692FB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08019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" name="Line 63">
                <a:extLst>
                  <a:ext uri="{FF2B5EF4-FFF2-40B4-BE49-F238E27FC236}">
                    <a16:creationId xmlns:a16="http://schemas.microsoft.com/office/drawing/2014/main" id="{59CD77B5-8F12-4F06-847E-8AC6547DEED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352482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" name="Line 64">
                <a:extLst>
                  <a:ext uri="{FF2B5EF4-FFF2-40B4-BE49-F238E27FC236}">
                    <a16:creationId xmlns:a16="http://schemas.microsoft.com/office/drawing/2014/main" id="{F1FFB5FC-40E3-4F68-A969-2870ED075EB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496944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" name="Line 65">
                <a:extLst>
                  <a:ext uri="{FF2B5EF4-FFF2-40B4-BE49-F238E27FC236}">
                    <a16:creationId xmlns:a16="http://schemas.microsoft.com/office/drawing/2014/main" id="{BC0C2B55-4AD5-4CEC-AA16-3C82CCF566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41407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" name="Line 66">
                <a:extLst>
                  <a:ext uri="{FF2B5EF4-FFF2-40B4-BE49-F238E27FC236}">
                    <a16:creationId xmlns:a16="http://schemas.microsoft.com/office/drawing/2014/main" id="{AF7331DC-525F-4187-8829-0F198956E50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784282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3" name="Line 67">
                <a:extLst>
                  <a:ext uri="{FF2B5EF4-FFF2-40B4-BE49-F238E27FC236}">
                    <a16:creationId xmlns:a16="http://schemas.microsoft.com/office/drawing/2014/main" id="{4CC6695E-5445-4EC5-9379-5503AB3963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28744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4" name="Line 68">
                <a:extLst>
                  <a:ext uri="{FF2B5EF4-FFF2-40B4-BE49-F238E27FC236}">
                    <a16:creationId xmlns:a16="http://schemas.microsoft.com/office/drawing/2014/main" id="{5457D91C-ADF4-49BD-8E67-A4D9E3ED6AF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73207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" name="Line 69">
                <a:extLst>
                  <a:ext uri="{FF2B5EF4-FFF2-40B4-BE49-F238E27FC236}">
                    <a16:creationId xmlns:a16="http://schemas.microsoft.com/office/drawing/2014/main" id="{051839AA-C2AD-4F4B-A0AE-A898FD03332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16082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" name="Line 70">
                <a:extLst>
                  <a:ext uri="{FF2B5EF4-FFF2-40B4-BE49-F238E27FC236}">
                    <a16:creationId xmlns:a16="http://schemas.microsoft.com/office/drawing/2014/main" id="{BE47C317-950A-4BC6-B582-16A080B9997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03419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7" name="Line 71">
                <a:extLst>
                  <a:ext uri="{FF2B5EF4-FFF2-40B4-BE49-F238E27FC236}">
                    <a16:creationId xmlns:a16="http://schemas.microsoft.com/office/drawing/2014/main" id="{9D5EC09B-3FDF-441C-88F1-1D97B0F2CC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46294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8" name="Line 72">
                <a:extLst>
                  <a:ext uri="{FF2B5EF4-FFF2-40B4-BE49-F238E27FC236}">
                    <a16:creationId xmlns:a16="http://schemas.microsoft.com/office/drawing/2014/main" id="{378BED8F-1A1D-4BFC-8B28-77BFCF6BD37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790757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9" name="Line 73">
                <a:extLst>
                  <a:ext uri="{FF2B5EF4-FFF2-40B4-BE49-F238E27FC236}">
                    <a16:creationId xmlns:a16="http://schemas.microsoft.com/office/drawing/2014/main" id="{DB2E5AE9-814F-44A2-A64F-72F889E2785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35219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0" name="Line 74">
                <a:extLst>
                  <a:ext uri="{FF2B5EF4-FFF2-40B4-BE49-F238E27FC236}">
                    <a16:creationId xmlns:a16="http://schemas.microsoft.com/office/drawing/2014/main" id="{84293227-30C6-4752-B505-1600584D29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078094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" name="Line 75">
                <a:extLst>
                  <a:ext uri="{FF2B5EF4-FFF2-40B4-BE49-F238E27FC236}">
                    <a16:creationId xmlns:a16="http://schemas.microsoft.com/office/drawing/2014/main" id="{5FD896B9-FC64-48D9-BD7F-54CC29E841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22557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" name="Line 76">
                <a:extLst>
                  <a:ext uri="{FF2B5EF4-FFF2-40B4-BE49-F238E27FC236}">
                    <a16:creationId xmlns:a16="http://schemas.microsoft.com/office/drawing/2014/main" id="{5ADB58A9-F13D-4715-B4BC-60C89F09510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367019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3" name="Line 77">
                <a:extLst>
                  <a:ext uri="{FF2B5EF4-FFF2-40B4-BE49-F238E27FC236}">
                    <a16:creationId xmlns:a16="http://schemas.microsoft.com/office/drawing/2014/main" id="{F2551D60-D3E7-4176-842F-773063AB919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11482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4" name="Line 78">
                <a:extLst>
                  <a:ext uri="{FF2B5EF4-FFF2-40B4-BE49-F238E27FC236}">
                    <a16:creationId xmlns:a16="http://schemas.microsoft.com/office/drawing/2014/main" id="{116F858F-1881-4D4B-AAE4-3D2D1D06BF5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654357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5" name="Line 79">
                <a:extLst>
                  <a:ext uri="{FF2B5EF4-FFF2-40B4-BE49-F238E27FC236}">
                    <a16:creationId xmlns:a16="http://schemas.microsoft.com/office/drawing/2014/main" id="{E202289B-E6AE-40EA-8DE9-8ADC9434702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798819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6" name="Line 80">
                <a:extLst>
                  <a:ext uri="{FF2B5EF4-FFF2-40B4-BE49-F238E27FC236}">
                    <a16:creationId xmlns:a16="http://schemas.microsoft.com/office/drawing/2014/main" id="{F13E363F-A446-4F5F-8004-3C3AC2879EF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43282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7" name="Line 81">
                <a:extLst>
                  <a:ext uri="{FF2B5EF4-FFF2-40B4-BE49-F238E27FC236}">
                    <a16:creationId xmlns:a16="http://schemas.microsoft.com/office/drawing/2014/main" id="{CF80E9F9-3A36-4E8F-AE1D-7A4BFF1D147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087744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8" name="Line 82">
                <a:extLst>
                  <a:ext uri="{FF2B5EF4-FFF2-40B4-BE49-F238E27FC236}">
                    <a16:creationId xmlns:a16="http://schemas.microsoft.com/office/drawing/2014/main" id="{8308F696-CF23-4F88-8370-6FC08CDBA46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30619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9" name="Line 83">
                <a:extLst>
                  <a:ext uri="{FF2B5EF4-FFF2-40B4-BE49-F238E27FC236}">
                    <a16:creationId xmlns:a16="http://schemas.microsoft.com/office/drawing/2014/main" id="{E478CDB2-94A8-4AA1-AFA6-FF356EB8818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375082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0" name="Line 84">
                <a:extLst>
                  <a:ext uri="{FF2B5EF4-FFF2-40B4-BE49-F238E27FC236}">
                    <a16:creationId xmlns:a16="http://schemas.microsoft.com/office/drawing/2014/main" id="{B3E27517-D321-4ABE-B9BA-9DBA4178ADF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19544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" name="Line 85">
                <a:extLst>
                  <a:ext uri="{FF2B5EF4-FFF2-40B4-BE49-F238E27FC236}">
                    <a16:creationId xmlns:a16="http://schemas.microsoft.com/office/drawing/2014/main" id="{8E3001C0-E34D-453E-9BD6-9004C1AC973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662419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2" name="Line 86">
                <a:extLst>
                  <a:ext uri="{FF2B5EF4-FFF2-40B4-BE49-F238E27FC236}">
                    <a16:creationId xmlns:a16="http://schemas.microsoft.com/office/drawing/2014/main" id="{7308622E-24FB-4290-AEE9-1B07478DAEB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06882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3" name="Line 87">
                <a:extLst>
                  <a:ext uri="{FF2B5EF4-FFF2-40B4-BE49-F238E27FC236}">
                    <a16:creationId xmlns:a16="http://schemas.microsoft.com/office/drawing/2014/main" id="{86799147-D465-4F7E-951C-16F13203123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51344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4" name="Line 88">
                <a:extLst>
                  <a:ext uri="{FF2B5EF4-FFF2-40B4-BE49-F238E27FC236}">
                    <a16:creationId xmlns:a16="http://schemas.microsoft.com/office/drawing/2014/main" id="{C0AEBB3E-AB62-4E1D-BEED-81A4E5EE8B5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095807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5" name="Line 89">
                <a:extLst>
                  <a:ext uri="{FF2B5EF4-FFF2-40B4-BE49-F238E27FC236}">
                    <a16:creationId xmlns:a16="http://schemas.microsoft.com/office/drawing/2014/main" id="{8839B743-66E1-4CAF-8211-3075776407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38682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6" name="Line 90">
                <a:extLst>
                  <a:ext uri="{FF2B5EF4-FFF2-40B4-BE49-F238E27FC236}">
                    <a16:creationId xmlns:a16="http://schemas.microsoft.com/office/drawing/2014/main" id="{0F26E6C2-39C7-4B85-A5DD-22382865B92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83144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7" name="Line 91">
                <a:extLst>
                  <a:ext uri="{FF2B5EF4-FFF2-40B4-BE49-F238E27FC236}">
                    <a16:creationId xmlns:a16="http://schemas.microsoft.com/office/drawing/2014/main" id="{4FCE83A2-38CB-45F9-8E6C-9598C0FBE2E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27607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8" name="Line 92">
                <a:extLst>
                  <a:ext uri="{FF2B5EF4-FFF2-40B4-BE49-F238E27FC236}">
                    <a16:creationId xmlns:a16="http://schemas.microsoft.com/office/drawing/2014/main" id="{751E9A73-8389-423D-A9DB-407D36C4DA3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670482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9" name="Line 93">
                <a:extLst>
                  <a:ext uri="{FF2B5EF4-FFF2-40B4-BE49-F238E27FC236}">
                    <a16:creationId xmlns:a16="http://schemas.microsoft.com/office/drawing/2014/main" id="{62B0D148-41A9-4147-B0F7-97B72C45F81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14944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0" name="Line 94">
                <a:extLst>
                  <a:ext uri="{FF2B5EF4-FFF2-40B4-BE49-F238E27FC236}">
                    <a16:creationId xmlns:a16="http://schemas.microsoft.com/office/drawing/2014/main" id="{F54773B0-D3A0-4DF3-9ED7-99BD0FC1548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959407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1" name="Line 95">
                <a:extLst>
                  <a:ext uri="{FF2B5EF4-FFF2-40B4-BE49-F238E27FC236}">
                    <a16:creationId xmlns:a16="http://schemas.microsoft.com/office/drawing/2014/main" id="{C28D9D73-77E9-4A78-9C2F-F3A8050BCB3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03869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2" name="Line 96">
                <a:extLst>
                  <a:ext uri="{FF2B5EF4-FFF2-40B4-BE49-F238E27FC236}">
                    <a16:creationId xmlns:a16="http://schemas.microsoft.com/office/drawing/2014/main" id="{A19C883F-E56A-4D4C-9303-35FDB0E5A64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46744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3" name="Line 97">
                <a:extLst>
                  <a:ext uri="{FF2B5EF4-FFF2-40B4-BE49-F238E27FC236}">
                    <a16:creationId xmlns:a16="http://schemas.microsoft.com/office/drawing/2014/main" id="{85249127-E56B-4799-9CB4-D30D897AC66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391207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" name="Line 98">
                <a:extLst>
                  <a:ext uri="{FF2B5EF4-FFF2-40B4-BE49-F238E27FC236}">
                    <a16:creationId xmlns:a16="http://schemas.microsoft.com/office/drawing/2014/main" id="{E8154CE8-4F73-4143-873D-2F7DB0DA86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535669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5" name="Line 99">
                <a:extLst>
                  <a:ext uri="{FF2B5EF4-FFF2-40B4-BE49-F238E27FC236}">
                    <a16:creationId xmlns:a16="http://schemas.microsoft.com/office/drawing/2014/main" id="{73A01FAB-6CED-4890-A38C-C49E5525CD0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39369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6" name="Line 100">
                <a:extLst>
                  <a:ext uri="{FF2B5EF4-FFF2-40B4-BE49-F238E27FC236}">
                    <a16:creationId xmlns:a16="http://schemas.microsoft.com/office/drawing/2014/main" id="{3FDBFBC7-5CC5-43E6-950B-24B3E208B90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680132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" name="Line 95">
                <a:extLst>
                  <a:ext uri="{FF2B5EF4-FFF2-40B4-BE49-F238E27FC236}">
                    <a16:creationId xmlns:a16="http://schemas.microsoft.com/office/drawing/2014/main" id="{46055F27-9EAC-4946-B3D6-E39CB50BE75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969056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" name="Line 96">
                <a:extLst>
                  <a:ext uri="{FF2B5EF4-FFF2-40B4-BE49-F238E27FC236}">
                    <a16:creationId xmlns:a16="http://schemas.microsoft.com/office/drawing/2014/main" id="{E8B95254-1AAA-4722-9F0F-571E530798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1111931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" name="Line 97">
                <a:extLst>
                  <a:ext uri="{FF2B5EF4-FFF2-40B4-BE49-F238E27FC236}">
                    <a16:creationId xmlns:a16="http://schemas.microsoft.com/office/drawing/2014/main" id="{76EF8C0D-BCFD-43EA-A356-6416E163D3B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824594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" name="Line 42">
                <a:extLst>
                  <a:ext uri="{FF2B5EF4-FFF2-40B4-BE49-F238E27FC236}">
                    <a16:creationId xmlns:a16="http://schemas.microsoft.com/office/drawing/2014/main" id="{95F85867-3DEE-4B03-AABB-AA071C5AF75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359750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" name="Line 43">
                <a:extLst>
                  <a:ext uri="{FF2B5EF4-FFF2-40B4-BE49-F238E27FC236}">
                    <a16:creationId xmlns:a16="http://schemas.microsoft.com/office/drawing/2014/main" id="{4161C043-BC6B-4E26-B290-D9F3284E5FC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12169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" name="Line 44">
                <a:extLst>
                  <a:ext uri="{FF2B5EF4-FFF2-40B4-BE49-F238E27FC236}">
                    <a16:creationId xmlns:a16="http://schemas.microsoft.com/office/drawing/2014/main" id="{56E49FDD-6E75-4D9E-A2EC-69400BC1D8D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55044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" name="Line 45">
                <a:extLst>
                  <a:ext uri="{FF2B5EF4-FFF2-40B4-BE49-F238E27FC236}">
                    <a16:creationId xmlns:a16="http://schemas.microsoft.com/office/drawing/2014/main" id="{6AAB6631-004E-4BA5-8FC7-D4DB87CCE0C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9506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" name="Line 46">
                <a:extLst>
                  <a:ext uri="{FF2B5EF4-FFF2-40B4-BE49-F238E27FC236}">
                    <a16:creationId xmlns:a16="http://schemas.microsoft.com/office/drawing/2014/main" id="{A1381281-A37B-4A51-BE4E-3E580F5069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43969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" name="Line 47">
                <a:extLst>
                  <a:ext uri="{FF2B5EF4-FFF2-40B4-BE49-F238E27FC236}">
                    <a16:creationId xmlns:a16="http://schemas.microsoft.com/office/drawing/2014/main" id="{8E705C32-5065-496C-A86E-93C4EFE8B0C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8431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" name="Line 48">
                <a:extLst>
                  <a:ext uri="{FF2B5EF4-FFF2-40B4-BE49-F238E27FC236}">
                    <a16:creationId xmlns:a16="http://schemas.microsoft.com/office/drawing/2014/main" id="{3255AD0C-192A-437A-9314-BBF3FD71F9A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31306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7" name="Line 49">
                <a:extLst>
                  <a:ext uri="{FF2B5EF4-FFF2-40B4-BE49-F238E27FC236}">
                    <a16:creationId xmlns:a16="http://schemas.microsoft.com/office/drawing/2014/main" id="{39CAF550-6B90-425B-8E2F-DD04843E5A7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175769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8" name="Line 50">
                <a:extLst>
                  <a:ext uri="{FF2B5EF4-FFF2-40B4-BE49-F238E27FC236}">
                    <a16:creationId xmlns:a16="http://schemas.microsoft.com/office/drawing/2014/main" id="{F5749371-2D5B-43F9-B06D-F020AEA12C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20231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9" name="Line 51">
                <a:extLst>
                  <a:ext uri="{FF2B5EF4-FFF2-40B4-BE49-F238E27FC236}">
                    <a16:creationId xmlns:a16="http://schemas.microsoft.com/office/drawing/2014/main" id="{56ACDDAD-3FFC-4F82-A1F2-2A75C0E1C5C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463106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0" name="Line 52">
                <a:extLst>
                  <a:ext uri="{FF2B5EF4-FFF2-40B4-BE49-F238E27FC236}">
                    <a16:creationId xmlns:a16="http://schemas.microsoft.com/office/drawing/2014/main" id="{C88C2FEE-B439-4156-9567-6CE994D364C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07569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1" name="Line 53">
                <a:extLst>
                  <a:ext uri="{FF2B5EF4-FFF2-40B4-BE49-F238E27FC236}">
                    <a16:creationId xmlns:a16="http://schemas.microsoft.com/office/drawing/2014/main" id="{EC2F61D0-A044-4C8D-BD93-251EEA5CA6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52031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2" name="Line 54">
                <a:extLst>
                  <a:ext uri="{FF2B5EF4-FFF2-40B4-BE49-F238E27FC236}">
                    <a16:creationId xmlns:a16="http://schemas.microsoft.com/office/drawing/2014/main" id="{34BCBC57-31EC-4CF7-9E4B-7B227FE9EF3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896494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8" name="Line 96">
                <a:extLst>
                  <a:ext uri="{FF2B5EF4-FFF2-40B4-BE49-F238E27FC236}">
                    <a16:creationId xmlns:a16="http://schemas.microsoft.com/office/drawing/2014/main" id="{765C3C6F-FC94-47CF-8B11-522CFD4FBF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1256391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9" name="Line 96">
                <a:extLst>
                  <a:ext uri="{FF2B5EF4-FFF2-40B4-BE49-F238E27FC236}">
                    <a16:creationId xmlns:a16="http://schemas.microsoft.com/office/drawing/2014/main" id="{9D9645E1-B1DD-43B3-A19E-BEAE75B8E33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1400851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0" name="Line 96">
                <a:extLst>
                  <a:ext uri="{FF2B5EF4-FFF2-40B4-BE49-F238E27FC236}">
                    <a16:creationId xmlns:a16="http://schemas.microsoft.com/office/drawing/2014/main" id="{7B681F10-CF34-40F6-8985-0E34D4979B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1545311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1" name="Line 96">
                <a:extLst>
                  <a:ext uri="{FF2B5EF4-FFF2-40B4-BE49-F238E27FC236}">
                    <a16:creationId xmlns:a16="http://schemas.microsoft.com/office/drawing/2014/main" id="{42CA688A-E79F-49D9-A31E-38B8DBC3C95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1689771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2" name="Line 96">
                <a:extLst>
                  <a:ext uri="{FF2B5EF4-FFF2-40B4-BE49-F238E27FC236}">
                    <a16:creationId xmlns:a16="http://schemas.microsoft.com/office/drawing/2014/main" id="{7107B255-72D1-4E83-9310-C98E143B8B7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1834231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" name="Line 96">
                <a:extLst>
                  <a:ext uri="{FF2B5EF4-FFF2-40B4-BE49-F238E27FC236}">
                    <a16:creationId xmlns:a16="http://schemas.microsoft.com/office/drawing/2014/main" id="{1DEB6774-04F3-473B-B0BF-961F02A53E2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1978691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4" name="Line 96">
                <a:extLst>
                  <a:ext uri="{FF2B5EF4-FFF2-40B4-BE49-F238E27FC236}">
                    <a16:creationId xmlns:a16="http://schemas.microsoft.com/office/drawing/2014/main" id="{4D7866A5-1737-4D97-BA26-F3B3A47D865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2123151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5" name="Line 96">
                <a:extLst>
                  <a:ext uri="{FF2B5EF4-FFF2-40B4-BE49-F238E27FC236}">
                    <a16:creationId xmlns:a16="http://schemas.microsoft.com/office/drawing/2014/main" id="{FFCB148B-7CA8-4FD8-9425-3A83F8D332C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2267611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6" name="Line 96">
                <a:extLst>
                  <a:ext uri="{FF2B5EF4-FFF2-40B4-BE49-F238E27FC236}">
                    <a16:creationId xmlns:a16="http://schemas.microsoft.com/office/drawing/2014/main" id="{3E77F04A-049F-412C-BBAC-580FFCF8697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2412071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7" name="Line 96">
                <a:extLst>
                  <a:ext uri="{FF2B5EF4-FFF2-40B4-BE49-F238E27FC236}">
                    <a16:creationId xmlns:a16="http://schemas.microsoft.com/office/drawing/2014/main" id="{38F398AA-F48C-46E6-AF2B-CD483A60FD4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2556531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8" name="Line 96">
                <a:extLst>
                  <a:ext uri="{FF2B5EF4-FFF2-40B4-BE49-F238E27FC236}">
                    <a16:creationId xmlns:a16="http://schemas.microsoft.com/office/drawing/2014/main" id="{1AF0EDA0-1198-44BE-ABA6-E14B2039709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2700991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9" name="Line 96">
                <a:extLst>
                  <a:ext uri="{FF2B5EF4-FFF2-40B4-BE49-F238E27FC236}">
                    <a16:creationId xmlns:a16="http://schemas.microsoft.com/office/drawing/2014/main" id="{DDE4D5A8-B360-4C24-935B-A7601FC0E25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2845451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0" name="Line 96">
                <a:extLst>
                  <a:ext uri="{FF2B5EF4-FFF2-40B4-BE49-F238E27FC236}">
                    <a16:creationId xmlns:a16="http://schemas.microsoft.com/office/drawing/2014/main" id="{B281E542-0471-403E-BD40-2E924632B03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2989911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1" name="Line 96">
                <a:extLst>
                  <a:ext uri="{FF2B5EF4-FFF2-40B4-BE49-F238E27FC236}">
                    <a16:creationId xmlns:a16="http://schemas.microsoft.com/office/drawing/2014/main" id="{D127EE85-16CF-4BE0-82C8-7727B07BDD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134371" y="1115542"/>
                <a:ext cx="0" cy="6191994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9060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2" r:id="rId3"/>
    <p:sldLayoutId id="2147483651" r:id="rId4"/>
    <p:sldLayoutId id="2147483650" r:id="rId5"/>
    <p:sldLayoutId id="2147483655" r:id="rId6"/>
    <p:sldLayoutId id="2147483656" r:id="rId7"/>
    <p:sldLayoutId id="2147483653" r:id="rId8"/>
  </p:sldLayoutIdLst>
  <p:txStyles>
    <p:titleStyle>
      <a:lvl1pPr algn="ctr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1007943" rtl="0" eaLnBrk="1" latinLnBrk="0" hangingPunct="1">
        <a:lnSpc>
          <a:spcPct val="90000"/>
        </a:lnSpc>
        <a:spcBef>
          <a:spcPts val="1102"/>
        </a:spcBef>
        <a:buFontTx/>
        <a:buNone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007943" rtl="0" eaLnBrk="1" latinLnBrk="0" hangingPunct="1">
        <a:lnSpc>
          <a:spcPct val="90000"/>
        </a:lnSpc>
        <a:spcBef>
          <a:spcPts val="551"/>
        </a:spcBef>
        <a:buFontTx/>
        <a:buNone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1007943" rtl="0" eaLnBrk="1" latinLnBrk="0" hangingPunct="1">
        <a:lnSpc>
          <a:spcPct val="90000"/>
        </a:lnSpc>
        <a:spcBef>
          <a:spcPts val="551"/>
        </a:spcBef>
        <a:buFontTx/>
        <a:buNone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1007943" rtl="0" eaLnBrk="1" latinLnBrk="0" hangingPunct="1">
        <a:lnSpc>
          <a:spcPct val="90000"/>
        </a:lnSpc>
        <a:spcBef>
          <a:spcPts val="551"/>
        </a:spcBef>
        <a:buFontTx/>
        <a:buNone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1007943" rtl="0" eaLnBrk="1" latinLnBrk="0" hangingPunct="1">
        <a:lnSpc>
          <a:spcPct val="90000"/>
        </a:lnSpc>
        <a:spcBef>
          <a:spcPts val="551"/>
        </a:spcBef>
        <a:buFontTx/>
        <a:buNone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232" userDrawn="1">
          <p15:clr>
            <a:srgbClr val="F26B43"/>
          </p15:clr>
        </p15:guide>
        <p15:guide id="2" orient="horz" pos="2676" userDrawn="1">
          <p15:clr>
            <a:srgbClr val="F26B43"/>
          </p15:clr>
        </p15:guide>
        <p15:guide id="3" orient="horz" pos="22" userDrawn="1">
          <p15:clr>
            <a:srgbClr val="F26B43"/>
          </p15:clr>
        </p15:guide>
        <p15:guide id="4" orient="horz" pos="4649" userDrawn="1">
          <p15:clr>
            <a:srgbClr val="F26B43"/>
          </p15:clr>
        </p15:guide>
        <p15:guide id="5" pos="8361" userDrawn="1">
          <p15:clr>
            <a:srgbClr val="F26B43"/>
          </p15:clr>
        </p15:guide>
        <p15:guide id="6" pos="105" userDrawn="1">
          <p15:clr>
            <a:srgbClr val="F26B43"/>
          </p15:clr>
        </p15:guide>
        <p15:guide id="7" orient="horz" pos="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03;p1">
            <a:extLst>
              <a:ext uri="{FF2B5EF4-FFF2-40B4-BE49-F238E27FC236}">
                <a16:creationId xmlns:a16="http://schemas.microsoft.com/office/drawing/2014/main" id="{BB4650DB-30ED-46F0-8BB4-19270B9283F3}"/>
              </a:ext>
            </a:extLst>
          </p:cNvPr>
          <p:cNvSpPr txBox="1"/>
          <p:nvPr/>
        </p:nvSpPr>
        <p:spPr>
          <a:xfrm rot="10800000" flipV="1">
            <a:off x="10968359" y="-4058"/>
            <a:ext cx="2376265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＜別紙１・</a:t>
            </a:r>
            <a:r>
              <a:rPr lang="ja-JP" altLang="en-US" sz="14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実施計画書＞</a:t>
            </a:r>
            <a:endParaRPr sz="2000"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2BEBD6B9-A7CD-42D3-9073-E2D3F14F96A7}"/>
              </a:ext>
            </a:extLst>
          </p:cNvPr>
          <p:cNvGrpSpPr/>
          <p:nvPr/>
        </p:nvGrpSpPr>
        <p:grpSpPr>
          <a:xfrm>
            <a:off x="921297" y="905481"/>
            <a:ext cx="11597180" cy="2327290"/>
            <a:chOff x="599207" y="1189900"/>
            <a:chExt cx="9206243" cy="1210883"/>
          </a:xfrm>
        </p:grpSpPr>
        <p:sp>
          <p:nvSpPr>
            <p:cNvPr id="8" name="Google Shape;104;p1">
              <a:extLst>
                <a:ext uri="{FF2B5EF4-FFF2-40B4-BE49-F238E27FC236}">
                  <a16:creationId xmlns:a16="http://schemas.microsoft.com/office/drawing/2014/main" id="{D7B07EAA-45D1-4A19-AA35-F48DD70FF13E}"/>
                </a:ext>
              </a:extLst>
            </p:cNvPr>
            <p:cNvSpPr/>
            <p:nvPr/>
          </p:nvSpPr>
          <p:spPr>
            <a:xfrm>
              <a:off x="599207" y="1189900"/>
              <a:ext cx="2430949" cy="28568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b="1" dirty="0">
                  <a:solidFill>
                    <a:schemeClr val="dk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"/>
                  <a:sym typeface="Meiryo"/>
                </a:rPr>
                <a:t>観光プログラム</a:t>
              </a:r>
              <a:r>
                <a:rPr lang="en-US" altLang="ja-JP" b="1" dirty="0">
                  <a:solidFill>
                    <a:schemeClr val="dk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"/>
                  <a:sym typeface="Meiryo"/>
                </a:rPr>
                <a:t>/</a:t>
              </a:r>
              <a:r>
                <a:rPr lang="ja-JP" altLang="en-US" b="1" dirty="0">
                  <a:solidFill>
                    <a:schemeClr val="dk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"/>
                  <a:sym typeface="Meiryo"/>
                </a:rPr>
                <a:t>ツアーの内容</a:t>
              </a:r>
              <a:endParaRPr sz="1400" b="1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endParaRPr>
            </a:p>
          </p:txBody>
        </p:sp>
        <p:sp>
          <p:nvSpPr>
            <p:cNvPr id="9" name="Google Shape;105;p1">
              <a:extLst>
                <a:ext uri="{FF2B5EF4-FFF2-40B4-BE49-F238E27FC236}">
                  <a16:creationId xmlns:a16="http://schemas.microsoft.com/office/drawing/2014/main" id="{3FFB64CC-C274-47AF-8254-4752B96C1C40}"/>
                </a:ext>
              </a:extLst>
            </p:cNvPr>
            <p:cNvSpPr txBox="1"/>
            <p:nvPr/>
          </p:nvSpPr>
          <p:spPr>
            <a:xfrm>
              <a:off x="599207" y="1465001"/>
              <a:ext cx="9206243" cy="935782"/>
            </a:xfrm>
            <a:prstGeom prst="rect">
              <a:avLst/>
            </a:prstGeom>
            <a:solidFill>
              <a:schemeClr val="lt1"/>
            </a:solidFill>
            <a:ln w="12700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R="0" lvl="0" algn="l" rtl="0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dirty="0">
                  <a:solidFill>
                    <a:schemeClr val="dk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"/>
                  <a:sym typeface="Meiryo"/>
                </a:rPr>
                <a:t>観光プログラム及びツアー開発について、取り組み内容を簡潔に記載してください。</a:t>
              </a:r>
              <a:endParaRPr sz="16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endParaRPr>
            </a:p>
          </p:txBody>
        </p:sp>
      </p:grpSp>
      <p:graphicFrame>
        <p:nvGraphicFramePr>
          <p:cNvPr id="11" name="表 11">
            <a:extLst>
              <a:ext uri="{FF2B5EF4-FFF2-40B4-BE49-F238E27FC236}">
                <a16:creationId xmlns:a16="http://schemas.microsoft.com/office/drawing/2014/main" id="{AF0FE3F6-677D-4C56-AE6F-ECD8217F8A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67012"/>
              </p:ext>
            </p:extLst>
          </p:nvPr>
        </p:nvGraphicFramePr>
        <p:xfrm>
          <a:off x="921297" y="3347789"/>
          <a:ext cx="11597180" cy="3744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8">
                  <a:extLst>
                    <a:ext uri="{9D8B030D-6E8A-4147-A177-3AD203B41FA5}">
                      <a16:colId xmlns:a16="http://schemas.microsoft.com/office/drawing/2014/main" val="808865166"/>
                    </a:ext>
                  </a:extLst>
                </a:gridCol>
                <a:gridCol w="8284812">
                  <a:extLst>
                    <a:ext uri="{9D8B030D-6E8A-4147-A177-3AD203B41FA5}">
                      <a16:colId xmlns:a16="http://schemas.microsoft.com/office/drawing/2014/main" val="2475867505"/>
                    </a:ext>
                  </a:extLst>
                </a:gridCol>
              </a:tblGrid>
              <a:tr h="1757584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独自性・アピールポイント</a:t>
                      </a:r>
                      <a:endParaRPr lang="en-US" altLang="ja-JP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altLang="ja-JP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※</a:t>
                      </a:r>
                      <a:r>
                        <a:rPr lang="ja-JP" altLang="en-US" sz="1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観光ツアーの場合</a:t>
                      </a:r>
                      <a:endParaRPr lang="en-US" altLang="ja-JP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（ストーリー性や市内滞在の具体的なプラン）</a:t>
                      </a:r>
                      <a:endParaRPr lang="en-US" altLang="ja-JP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3374124"/>
                  </a:ext>
                </a:extLst>
              </a:tr>
              <a:tr h="993416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この商品を造成することで</a:t>
                      </a:r>
                      <a:endParaRPr lang="en-US" altLang="ja-JP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得られるメリット</a:t>
                      </a:r>
                      <a:endParaRPr lang="en-US" altLang="ja-JP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7613148"/>
                  </a:ext>
                </a:extLst>
              </a:tr>
              <a:tr h="993416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スケジュール</a:t>
                      </a:r>
                      <a:endParaRPr lang="en-US" altLang="ja-JP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34031"/>
                  </a:ext>
                </a:extLst>
              </a:tr>
            </a:tbl>
          </a:graphicData>
        </a:graphic>
      </p:graphicFrame>
      <p:sp>
        <p:nvSpPr>
          <p:cNvPr id="2" name="タイトル 2">
            <a:extLst>
              <a:ext uri="{FF2B5EF4-FFF2-40B4-BE49-F238E27FC236}">
                <a16:creationId xmlns:a16="http://schemas.microsoft.com/office/drawing/2014/main" id="{6EE2F782-7A96-F06D-08F7-070566CFE5C6}"/>
              </a:ext>
            </a:extLst>
          </p:cNvPr>
          <p:cNvSpPr txBox="1">
            <a:spLocks/>
          </p:cNvSpPr>
          <p:nvPr/>
        </p:nvSpPr>
        <p:spPr>
          <a:xfrm>
            <a:off x="118723" y="94697"/>
            <a:ext cx="12600000" cy="324000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000" b="1" kern="120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r>
              <a:rPr lang="ja-JP" altLang="en-US" sz="2400" b="0" dirty="0">
                <a:cs typeface="Meiryo"/>
                <a:sym typeface="Meiryo"/>
              </a:rPr>
              <a:t>観光プログラム名</a:t>
            </a:r>
            <a:r>
              <a:rPr lang="en-US" altLang="ja-JP" sz="2400" b="0" dirty="0">
                <a:cs typeface="Meiryo"/>
                <a:sym typeface="Meiryo"/>
              </a:rPr>
              <a:t>/</a:t>
            </a:r>
            <a:r>
              <a:rPr lang="ja-JP" altLang="en-US" sz="2400" b="0" dirty="0">
                <a:cs typeface="Meiryo"/>
                <a:sym typeface="Meiryo"/>
              </a:rPr>
              <a:t>ツアー名</a:t>
            </a:r>
            <a:r>
              <a:rPr lang="ja-JP" altLang="ja-JP" sz="2400" b="0" dirty="0">
                <a:cs typeface="Meiryo"/>
                <a:sym typeface="Meiryo"/>
              </a:rPr>
              <a:t>○○○○</a:t>
            </a:r>
            <a:r>
              <a:rPr lang="ja-JP" altLang="en-US" sz="2400" b="0" dirty="0">
                <a:cs typeface="Meiryo"/>
                <a:sym typeface="Meiryo"/>
              </a:rPr>
              <a:t>（実施主体名〇〇〇〇）</a:t>
            </a:r>
            <a:r>
              <a:rPr lang="ja-JP" altLang="ja-JP" sz="2400" b="0" dirty="0">
                <a:cs typeface="Meiryo"/>
                <a:sym typeface="Meiryo"/>
              </a:rPr>
              <a:t>　</a:t>
            </a:r>
            <a:endParaRPr lang="ja-JP" altLang="en-US" sz="2400" b="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A9C78C0-2FB7-6F0D-294B-CE1675AE1A17}"/>
              </a:ext>
            </a:extLst>
          </p:cNvPr>
          <p:cNvSpPr txBox="1"/>
          <p:nvPr/>
        </p:nvSpPr>
        <p:spPr>
          <a:xfrm>
            <a:off x="1247279" y="7152593"/>
            <a:ext cx="10081120" cy="37277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en-US" altLang="ja-JP" dirty="0"/>
              <a:t>※</a:t>
            </a:r>
            <a:r>
              <a:rPr lang="ja-JP" altLang="en-US" dirty="0"/>
              <a:t>観光ツアーの場合、想定される行程表</a:t>
            </a:r>
            <a:r>
              <a:rPr lang="en-US" altLang="ja-JP" dirty="0"/>
              <a:t>(</a:t>
            </a:r>
            <a:r>
              <a:rPr lang="ja-JP" altLang="en-US" dirty="0"/>
              <a:t>案</a:t>
            </a:r>
            <a:r>
              <a:rPr lang="en-US" altLang="ja-JP" dirty="0"/>
              <a:t>)</a:t>
            </a:r>
            <a:r>
              <a:rPr lang="ja-JP" altLang="en-US" dirty="0"/>
              <a:t>を添付してください。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13894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03;p1">
            <a:extLst>
              <a:ext uri="{FF2B5EF4-FFF2-40B4-BE49-F238E27FC236}">
                <a16:creationId xmlns:a16="http://schemas.microsoft.com/office/drawing/2014/main" id="{BB4650DB-30ED-46F0-8BB4-19270B9283F3}"/>
              </a:ext>
            </a:extLst>
          </p:cNvPr>
          <p:cNvSpPr txBox="1"/>
          <p:nvPr/>
        </p:nvSpPr>
        <p:spPr>
          <a:xfrm rot="10800000" flipV="1">
            <a:off x="10968359" y="-4058"/>
            <a:ext cx="2376265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＜別紙１・</a:t>
            </a:r>
            <a:r>
              <a:rPr lang="ja-JP" altLang="en-US" sz="14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実施計画書＞</a:t>
            </a:r>
            <a:endParaRPr sz="2000"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2" name="タイトル 2">
            <a:extLst>
              <a:ext uri="{FF2B5EF4-FFF2-40B4-BE49-F238E27FC236}">
                <a16:creationId xmlns:a16="http://schemas.microsoft.com/office/drawing/2014/main" id="{6EE2F782-7A96-F06D-08F7-070566CFE5C6}"/>
              </a:ext>
            </a:extLst>
          </p:cNvPr>
          <p:cNvSpPr txBox="1">
            <a:spLocks/>
          </p:cNvSpPr>
          <p:nvPr/>
        </p:nvSpPr>
        <p:spPr>
          <a:xfrm>
            <a:off x="118723" y="94697"/>
            <a:ext cx="12600000" cy="324000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000" b="1" kern="120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r>
              <a:rPr lang="ja-JP" altLang="en-US" sz="2400" b="0" dirty="0">
                <a:cs typeface="Meiryo"/>
                <a:sym typeface="Meiryo"/>
              </a:rPr>
              <a:t>観光プログラム名</a:t>
            </a:r>
            <a:r>
              <a:rPr lang="en-US" altLang="ja-JP" sz="2400" b="0" dirty="0">
                <a:cs typeface="Meiryo"/>
                <a:sym typeface="Meiryo"/>
              </a:rPr>
              <a:t>/</a:t>
            </a:r>
            <a:r>
              <a:rPr lang="ja-JP" altLang="en-US" sz="2400" b="0" dirty="0">
                <a:cs typeface="Meiryo"/>
                <a:sym typeface="Meiryo"/>
              </a:rPr>
              <a:t>ツアー名</a:t>
            </a:r>
            <a:r>
              <a:rPr lang="ja-JP" altLang="ja-JP" sz="2400" b="0" dirty="0">
                <a:cs typeface="Meiryo"/>
                <a:sym typeface="Meiryo"/>
              </a:rPr>
              <a:t>○○○○</a:t>
            </a:r>
            <a:r>
              <a:rPr lang="ja-JP" altLang="en-US" sz="2400" b="0" dirty="0">
                <a:cs typeface="Meiryo"/>
                <a:sym typeface="Meiryo"/>
              </a:rPr>
              <a:t>（実施主体名〇〇〇〇）</a:t>
            </a:r>
            <a:r>
              <a:rPr lang="ja-JP" altLang="ja-JP" sz="2400" b="0" dirty="0">
                <a:cs typeface="Meiryo"/>
                <a:sym typeface="Meiryo"/>
              </a:rPr>
              <a:t>　</a:t>
            </a:r>
            <a:endParaRPr lang="ja-JP" altLang="en-US" sz="2400" b="0" dirty="0"/>
          </a:p>
        </p:txBody>
      </p:sp>
      <p:sp>
        <p:nvSpPr>
          <p:cNvPr id="13" name="Google Shape;105;p1">
            <a:extLst>
              <a:ext uri="{FF2B5EF4-FFF2-40B4-BE49-F238E27FC236}">
                <a16:creationId xmlns:a16="http://schemas.microsoft.com/office/drawing/2014/main" id="{59D9D8E8-3B1A-44BE-A026-935D53D7611B}"/>
              </a:ext>
            </a:extLst>
          </p:cNvPr>
          <p:cNvSpPr txBox="1"/>
          <p:nvPr/>
        </p:nvSpPr>
        <p:spPr>
          <a:xfrm>
            <a:off x="620133" y="1087817"/>
            <a:ext cx="11597180" cy="5949758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6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その他、補足情報がありましたら記載ください。</a:t>
            </a:r>
            <a:endParaRPr sz="16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2696644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環境省template">
      <a:dk1>
        <a:sysClr val="windowText" lastClr="000000"/>
      </a:dk1>
      <a:lt1>
        <a:sysClr val="window" lastClr="FFFFFF"/>
      </a:lt1>
      <a:dk2>
        <a:srgbClr val="009C89"/>
      </a:dk2>
      <a:lt2>
        <a:srgbClr val="00584E"/>
      </a:lt2>
      <a:accent1>
        <a:srgbClr val="38BEE2"/>
      </a:accent1>
      <a:accent2>
        <a:srgbClr val="43B99A"/>
      </a:accent2>
      <a:accent3>
        <a:srgbClr val="83A4D1"/>
      </a:accent3>
      <a:accent4>
        <a:srgbClr val="C89E28"/>
      </a:accent4>
      <a:accent5>
        <a:srgbClr val="AC353C"/>
      </a:accent5>
      <a:accent6>
        <a:srgbClr val="ED7D31"/>
      </a:accent6>
      <a:hlink>
        <a:srgbClr val="0563C1"/>
      </a:hlink>
      <a:folHlink>
        <a:srgbClr val="954F72"/>
      </a:folHlink>
    </a:clrScheme>
    <a:fontScheme name="環境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0" tIns="0" rIns="0" bIns="0" rtlCol="0" anchor="ctr"/>
      <a:lstStyle>
        <a:defPPr algn="ctr">
          <a:defRPr kumimoji="1" sz="16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kumimoji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ユーザー設定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Yu Gothic UI Semilight</vt:lpstr>
      <vt:lpstr>Arial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尾野　裕太</dc:creator>
  <cp:lastModifiedBy>尾野　裕太</cp:lastModifiedBy>
  <cp:revision>2</cp:revision>
  <dcterms:modified xsi:type="dcterms:W3CDTF">2022-10-04T06:26:27Z</dcterms:modified>
</cp:coreProperties>
</file>